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570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F7ADD0-A9CA-41DD-B780-98AABC3DF8D2}" type="datetimeFigureOut">
              <a:rPr lang="zh-TW" altLang="en-US" smtClean="0"/>
              <a:t>2011/7/23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58679E-4026-4748-A0B0-A9D46F84AE0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2" name="矩形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矩形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矩形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矩形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矩形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56" name="矩形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矩形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矩形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矩形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F7ADD0-A9CA-41DD-B780-98AABC3DF8D2}" type="datetimeFigureOut">
              <a:rPr lang="zh-TW" altLang="en-US" smtClean="0"/>
              <a:t>2011/7/23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58679E-4026-4748-A0B0-A9D46F84AE0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F7ADD0-A9CA-41DD-B780-98AABC3DF8D2}" type="datetimeFigureOut">
              <a:rPr lang="zh-TW" altLang="en-US" smtClean="0"/>
              <a:t>2011/7/23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58679E-4026-4748-A0B0-A9D46F84AE0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F7ADD0-A9CA-41DD-B780-98AABC3DF8D2}" type="datetimeFigureOut">
              <a:rPr lang="zh-TW" altLang="en-US" smtClean="0"/>
              <a:t>2011/7/23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58679E-4026-4748-A0B0-A9D46F84AE0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手繪多邊形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手繪多邊形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手繪多邊形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手繪多邊形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手繪多邊形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手繪多邊形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手繪多邊形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手繪多邊形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手繪多邊形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手繪多邊形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手繪多邊形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手繪多邊形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手繪多邊形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手繪多邊形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手繪多邊形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F7ADD0-A9CA-41DD-B780-98AABC3DF8D2}" type="datetimeFigureOut">
              <a:rPr lang="zh-TW" altLang="en-US" smtClean="0"/>
              <a:t>2011/7/23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58679E-4026-4748-A0B0-A9D46F84AE0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矩形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矩形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矩形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F7ADD0-A9CA-41DD-B780-98AABC3DF8D2}" type="datetimeFigureOut">
              <a:rPr lang="zh-TW" altLang="en-US" smtClean="0"/>
              <a:t>2011/7/23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58679E-4026-4748-A0B0-A9D46F84AE0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矩形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F7ADD0-A9CA-41DD-B780-98AABC3DF8D2}" type="datetimeFigureOut">
              <a:rPr lang="zh-TW" altLang="en-US" smtClean="0"/>
              <a:t>2011/7/23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58679E-4026-4748-A0B0-A9D46F84AE0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6" name="矩形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矩形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矩形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矩形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矩形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矩形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矩形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矩形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F7ADD0-A9CA-41DD-B780-98AABC3DF8D2}" type="datetimeFigureOut">
              <a:rPr lang="zh-TW" altLang="en-US" smtClean="0"/>
              <a:t>2011/7/23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58679E-4026-4748-A0B0-A9D46F84AE0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F7ADD0-A9CA-41DD-B780-98AABC3DF8D2}" type="datetimeFigureOut">
              <a:rPr lang="zh-TW" altLang="en-US" smtClean="0"/>
              <a:t>2011/7/23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58679E-4026-4748-A0B0-A9D46F84AE0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F7ADD0-A9CA-41DD-B780-98AABC3DF8D2}" type="datetimeFigureOut">
              <a:rPr lang="zh-TW" altLang="en-US" smtClean="0"/>
              <a:t>2011/7/23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58679E-4026-4748-A0B0-A9D46F84AE0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直線接點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群組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直線接點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接點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接點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標題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TW" altLang="en-US" smtClean="0"/>
              <a:t>按一下圖示以新增圖片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grpSp>
        <p:nvGrpSpPr>
          <p:cNvPr id="14" name="群組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直線接點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接點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接點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群組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直線接點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接點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接點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74F7ADD0-A9CA-41DD-B780-98AABC3DF8D2}" type="datetimeFigureOut">
              <a:rPr lang="zh-TW" altLang="en-US" smtClean="0"/>
              <a:t>2011/7/23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4658679E-4026-4748-A0B0-A9D46F84AE0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矩形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矩形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矩形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矩形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4F7ADD0-A9CA-41DD-B780-98AABC3DF8D2}" type="datetimeFigureOut">
              <a:rPr lang="zh-TW" altLang="en-US" smtClean="0"/>
              <a:t>2011/7/23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4658679E-4026-4748-A0B0-A9D46F84AE0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1554163" y="237803"/>
            <a:ext cx="6120680" cy="1143000"/>
          </a:xfrm>
          <a:solidFill>
            <a:schemeClr val="accent1">
              <a:lumMod val="5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altLang="zh-TW" sz="4400" b="1" dirty="0" err="1" smtClean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華康流隸體" pitchFamily="65" charset="-120"/>
                <a:ea typeface="華康流隸體" pitchFamily="65" charset="-120"/>
              </a:rPr>
              <a:t>ECCS</a:t>
            </a:r>
            <a:r>
              <a:rPr lang="zh-TW" altLang="en-US" sz="4400" b="1" dirty="0" smtClean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華康流隸體" pitchFamily="65" charset="-120"/>
                <a:ea typeface="華康流隸體" pitchFamily="65" charset="-120"/>
              </a:rPr>
              <a:t>學會組織圖表</a:t>
            </a:r>
            <a:endParaRPr lang="zh-TW" altLang="en-US" sz="4400" b="1" dirty="0">
              <a:ln w="1905"/>
              <a:solidFill>
                <a:srgbClr val="FFFF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華康流隸體" pitchFamily="65" charset="-120"/>
              <a:ea typeface="華康流隸體" pitchFamily="65" charset="-120"/>
            </a:endParaRPr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13842"/>
            <a:ext cx="809278" cy="809278"/>
          </a:xfrm>
          <a:prstGeom prst="rect">
            <a:avLst/>
          </a:prstGeom>
        </p:spPr>
      </p:pic>
      <p:grpSp>
        <p:nvGrpSpPr>
          <p:cNvPr id="2" name="群組 1"/>
          <p:cNvGrpSpPr/>
          <p:nvPr/>
        </p:nvGrpSpPr>
        <p:grpSpPr>
          <a:xfrm>
            <a:off x="1524000" y="1643674"/>
            <a:ext cx="6096000" cy="3816647"/>
            <a:chOff x="1524000" y="1643674"/>
            <a:chExt cx="6096000" cy="3816647"/>
          </a:xfrm>
        </p:grpSpPr>
        <p:sp>
          <p:nvSpPr>
            <p:cNvPr id="3" name="手繪多邊形 2"/>
            <p:cNvSpPr/>
            <p:nvPr/>
          </p:nvSpPr>
          <p:spPr>
            <a:xfrm>
              <a:off x="1524000" y="4513499"/>
              <a:ext cx="6096000" cy="946822"/>
            </a:xfrm>
            <a:custGeom>
              <a:avLst/>
              <a:gdLst>
                <a:gd name="connsiteX0" fmla="*/ 0 w 6096000"/>
                <a:gd name="connsiteY0" fmla="*/ 0 h 946822"/>
                <a:gd name="connsiteX1" fmla="*/ 6096000 w 6096000"/>
                <a:gd name="connsiteY1" fmla="*/ 0 h 946822"/>
                <a:gd name="connsiteX2" fmla="*/ 6096000 w 6096000"/>
                <a:gd name="connsiteY2" fmla="*/ 946822 h 946822"/>
                <a:gd name="connsiteX3" fmla="*/ 0 w 6096000"/>
                <a:gd name="connsiteY3" fmla="*/ 946822 h 946822"/>
                <a:gd name="connsiteX4" fmla="*/ 0 w 6096000"/>
                <a:gd name="connsiteY4" fmla="*/ 0 h 946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6000" h="946822">
                  <a:moveTo>
                    <a:pt x="0" y="0"/>
                  </a:moveTo>
                  <a:lnTo>
                    <a:pt x="6096000" y="0"/>
                  </a:lnTo>
                  <a:lnTo>
                    <a:pt x="6096000" y="946822"/>
                  </a:lnTo>
                  <a:lnTo>
                    <a:pt x="0" y="94682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0904" tIns="120904" rIns="120904" bIns="556442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1700" kern="1200" dirty="0" smtClean="0"/>
                <a:t>婦女小組</a:t>
              </a:r>
              <a:endParaRPr lang="zh-TW" altLang="en-US" sz="1700" kern="1200" dirty="0"/>
            </a:p>
          </p:txBody>
        </p:sp>
        <p:sp>
          <p:nvSpPr>
            <p:cNvPr id="7" name="手繪多邊形 6"/>
            <p:cNvSpPr/>
            <p:nvPr/>
          </p:nvSpPr>
          <p:spPr>
            <a:xfrm>
              <a:off x="1524000" y="5005847"/>
              <a:ext cx="3047999" cy="435538"/>
            </a:xfrm>
            <a:custGeom>
              <a:avLst/>
              <a:gdLst>
                <a:gd name="connsiteX0" fmla="*/ 0 w 3047999"/>
                <a:gd name="connsiteY0" fmla="*/ 0 h 435538"/>
                <a:gd name="connsiteX1" fmla="*/ 3047999 w 3047999"/>
                <a:gd name="connsiteY1" fmla="*/ 0 h 435538"/>
                <a:gd name="connsiteX2" fmla="*/ 3047999 w 3047999"/>
                <a:gd name="connsiteY2" fmla="*/ 435538 h 435538"/>
                <a:gd name="connsiteX3" fmla="*/ 0 w 3047999"/>
                <a:gd name="connsiteY3" fmla="*/ 435538 h 435538"/>
                <a:gd name="connsiteX4" fmla="*/ 0 w 3047999"/>
                <a:gd name="connsiteY4" fmla="*/ 0 h 435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47999" h="435538">
                  <a:moveTo>
                    <a:pt x="0" y="0"/>
                  </a:moveTo>
                  <a:lnTo>
                    <a:pt x="3047999" y="0"/>
                  </a:lnTo>
                  <a:lnTo>
                    <a:pt x="3047999" y="435538"/>
                  </a:lnTo>
                  <a:lnTo>
                    <a:pt x="0" y="43553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3576" tIns="29210" rIns="163576" bIns="29210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2300" kern="1200" dirty="0" smtClean="0"/>
                <a:t>採購小組</a:t>
              </a:r>
              <a:endParaRPr lang="zh-TW" altLang="en-US" sz="2300" kern="1200" dirty="0"/>
            </a:p>
          </p:txBody>
        </p:sp>
        <p:sp>
          <p:nvSpPr>
            <p:cNvPr id="8" name="手繪多邊形 7"/>
            <p:cNvSpPr/>
            <p:nvPr/>
          </p:nvSpPr>
          <p:spPr>
            <a:xfrm>
              <a:off x="4572000" y="5005847"/>
              <a:ext cx="3047999" cy="435538"/>
            </a:xfrm>
            <a:custGeom>
              <a:avLst/>
              <a:gdLst>
                <a:gd name="connsiteX0" fmla="*/ 0 w 3047999"/>
                <a:gd name="connsiteY0" fmla="*/ 0 h 435538"/>
                <a:gd name="connsiteX1" fmla="*/ 3047999 w 3047999"/>
                <a:gd name="connsiteY1" fmla="*/ 0 h 435538"/>
                <a:gd name="connsiteX2" fmla="*/ 3047999 w 3047999"/>
                <a:gd name="connsiteY2" fmla="*/ 435538 h 435538"/>
                <a:gd name="connsiteX3" fmla="*/ 0 w 3047999"/>
                <a:gd name="connsiteY3" fmla="*/ 435538 h 435538"/>
                <a:gd name="connsiteX4" fmla="*/ 0 w 3047999"/>
                <a:gd name="connsiteY4" fmla="*/ 0 h 435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47999" h="435538">
                  <a:moveTo>
                    <a:pt x="0" y="0"/>
                  </a:moveTo>
                  <a:lnTo>
                    <a:pt x="3047999" y="0"/>
                  </a:lnTo>
                  <a:lnTo>
                    <a:pt x="3047999" y="435538"/>
                  </a:lnTo>
                  <a:lnTo>
                    <a:pt x="0" y="43553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3576" tIns="29210" rIns="163576" bIns="29210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2300" kern="1200" dirty="0" smtClean="0"/>
                <a:t>娛樂小組</a:t>
              </a:r>
              <a:endParaRPr lang="zh-TW" altLang="en-US" sz="2300" kern="1200" dirty="0"/>
            </a:p>
          </p:txBody>
        </p:sp>
        <p:sp>
          <p:nvSpPr>
            <p:cNvPr id="9" name="手繪多邊形 8"/>
            <p:cNvSpPr/>
            <p:nvPr/>
          </p:nvSpPr>
          <p:spPr>
            <a:xfrm>
              <a:off x="1524000" y="3071488"/>
              <a:ext cx="6096000" cy="1456214"/>
            </a:xfrm>
            <a:custGeom>
              <a:avLst/>
              <a:gdLst>
                <a:gd name="connsiteX0" fmla="*/ 0 w 6096000"/>
                <a:gd name="connsiteY0" fmla="*/ 510009 h 1456213"/>
                <a:gd name="connsiteX1" fmla="*/ 2865973 w 6096000"/>
                <a:gd name="connsiteY1" fmla="*/ 510009 h 1456213"/>
                <a:gd name="connsiteX2" fmla="*/ 2865973 w 6096000"/>
                <a:gd name="connsiteY2" fmla="*/ 364053 h 1456213"/>
                <a:gd name="connsiteX3" fmla="*/ 2683947 w 6096000"/>
                <a:gd name="connsiteY3" fmla="*/ 364053 h 1456213"/>
                <a:gd name="connsiteX4" fmla="*/ 3048000 w 6096000"/>
                <a:gd name="connsiteY4" fmla="*/ 0 h 1456213"/>
                <a:gd name="connsiteX5" fmla="*/ 3412053 w 6096000"/>
                <a:gd name="connsiteY5" fmla="*/ 364053 h 1456213"/>
                <a:gd name="connsiteX6" fmla="*/ 3230027 w 6096000"/>
                <a:gd name="connsiteY6" fmla="*/ 364053 h 1456213"/>
                <a:gd name="connsiteX7" fmla="*/ 3230027 w 6096000"/>
                <a:gd name="connsiteY7" fmla="*/ 510009 h 1456213"/>
                <a:gd name="connsiteX8" fmla="*/ 6096000 w 6096000"/>
                <a:gd name="connsiteY8" fmla="*/ 510009 h 1456213"/>
                <a:gd name="connsiteX9" fmla="*/ 6096000 w 6096000"/>
                <a:gd name="connsiteY9" fmla="*/ 1456213 h 1456213"/>
                <a:gd name="connsiteX10" fmla="*/ 0 w 6096000"/>
                <a:gd name="connsiteY10" fmla="*/ 1456213 h 1456213"/>
                <a:gd name="connsiteX11" fmla="*/ 0 w 6096000"/>
                <a:gd name="connsiteY11" fmla="*/ 510009 h 14562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096000" h="1456213">
                  <a:moveTo>
                    <a:pt x="6096000" y="946204"/>
                  </a:moveTo>
                  <a:lnTo>
                    <a:pt x="3230027" y="946204"/>
                  </a:lnTo>
                  <a:lnTo>
                    <a:pt x="3230027" y="1092160"/>
                  </a:lnTo>
                  <a:lnTo>
                    <a:pt x="3412053" y="1092160"/>
                  </a:lnTo>
                  <a:lnTo>
                    <a:pt x="3048000" y="1456212"/>
                  </a:lnTo>
                  <a:lnTo>
                    <a:pt x="2683947" y="1092160"/>
                  </a:lnTo>
                  <a:lnTo>
                    <a:pt x="2865973" y="1092160"/>
                  </a:lnTo>
                  <a:lnTo>
                    <a:pt x="2865973" y="946204"/>
                  </a:lnTo>
                  <a:lnTo>
                    <a:pt x="0" y="946204"/>
                  </a:lnTo>
                  <a:lnTo>
                    <a:pt x="0" y="1"/>
                  </a:lnTo>
                  <a:lnTo>
                    <a:pt x="6096000" y="1"/>
                  </a:lnTo>
                  <a:lnTo>
                    <a:pt x="6096000" y="946204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0904" tIns="120904" rIns="120904" bIns="1065988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1700" kern="1200" dirty="0" smtClean="0"/>
                <a:t>理事會</a:t>
              </a:r>
              <a:endParaRPr lang="zh-TW" altLang="en-US" sz="1700" kern="1200" dirty="0"/>
            </a:p>
          </p:txBody>
        </p:sp>
        <p:sp>
          <p:nvSpPr>
            <p:cNvPr id="10" name="手繪多邊形 9"/>
            <p:cNvSpPr/>
            <p:nvPr/>
          </p:nvSpPr>
          <p:spPr>
            <a:xfrm>
              <a:off x="1524000" y="3582619"/>
              <a:ext cx="3047999" cy="435407"/>
            </a:xfrm>
            <a:custGeom>
              <a:avLst/>
              <a:gdLst>
                <a:gd name="connsiteX0" fmla="*/ 0 w 3047999"/>
                <a:gd name="connsiteY0" fmla="*/ 0 h 435407"/>
                <a:gd name="connsiteX1" fmla="*/ 3047999 w 3047999"/>
                <a:gd name="connsiteY1" fmla="*/ 0 h 435407"/>
                <a:gd name="connsiteX2" fmla="*/ 3047999 w 3047999"/>
                <a:gd name="connsiteY2" fmla="*/ 435407 h 435407"/>
                <a:gd name="connsiteX3" fmla="*/ 0 w 3047999"/>
                <a:gd name="connsiteY3" fmla="*/ 435407 h 435407"/>
                <a:gd name="connsiteX4" fmla="*/ 0 w 3047999"/>
                <a:gd name="connsiteY4" fmla="*/ 0 h 4354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47999" h="435407">
                  <a:moveTo>
                    <a:pt x="0" y="0"/>
                  </a:moveTo>
                  <a:lnTo>
                    <a:pt x="3047999" y="0"/>
                  </a:lnTo>
                  <a:lnTo>
                    <a:pt x="3047999" y="435407"/>
                  </a:lnTo>
                  <a:lnTo>
                    <a:pt x="0" y="43540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3576" tIns="29210" rIns="163576" bIns="29210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2300" kern="1200" dirty="0" smtClean="0"/>
                <a:t>顧問</a:t>
              </a:r>
              <a:endParaRPr lang="zh-TW" altLang="en-US" sz="2300" kern="1200" dirty="0"/>
            </a:p>
          </p:txBody>
        </p:sp>
        <p:sp>
          <p:nvSpPr>
            <p:cNvPr id="11" name="手繪多邊形 10"/>
            <p:cNvSpPr/>
            <p:nvPr/>
          </p:nvSpPr>
          <p:spPr>
            <a:xfrm>
              <a:off x="4572000" y="3573014"/>
              <a:ext cx="3047999" cy="435407"/>
            </a:xfrm>
            <a:custGeom>
              <a:avLst/>
              <a:gdLst>
                <a:gd name="connsiteX0" fmla="*/ 0 w 3047999"/>
                <a:gd name="connsiteY0" fmla="*/ 0 h 435407"/>
                <a:gd name="connsiteX1" fmla="*/ 3047999 w 3047999"/>
                <a:gd name="connsiteY1" fmla="*/ 0 h 435407"/>
                <a:gd name="connsiteX2" fmla="*/ 3047999 w 3047999"/>
                <a:gd name="connsiteY2" fmla="*/ 435407 h 435407"/>
                <a:gd name="connsiteX3" fmla="*/ 0 w 3047999"/>
                <a:gd name="connsiteY3" fmla="*/ 435407 h 435407"/>
                <a:gd name="connsiteX4" fmla="*/ 0 w 3047999"/>
                <a:gd name="connsiteY4" fmla="*/ 0 h 4354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47999" h="435407">
                  <a:moveTo>
                    <a:pt x="0" y="0"/>
                  </a:moveTo>
                  <a:lnTo>
                    <a:pt x="3047999" y="0"/>
                  </a:lnTo>
                  <a:lnTo>
                    <a:pt x="3047999" y="435407"/>
                  </a:lnTo>
                  <a:lnTo>
                    <a:pt x="0" y="43540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3576" tIns="29210" rIns="163576" bIns="29210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2300" kern="1200" dirty="0" smtClean="0"/>
                <a:t>全體會員</a:t>
              </a:r>
              <a:endParaRPr lang="zh-TW" altLang="en-US" sz="2300" kern="1200" dirty="0"/>
            </a:p>
          </p:txBody>
        </p:sp>
        <p:sp>
          <p:nvSpPr>
            <p:cNvPr id="12" name="手繪多邊形 11"/>
            <p:cNvSpPr/>
            <p:nvPr/>
          </p:nvSpPr>
          <p:spPr>
            <a:xfrm>
              <a:off x="1524000" y="1643674"/>
              <a:ext cx="6096000" cy="1456215"/>
            </a:xfrm>
            <a:custGeom>
              <a:avLst/>
              <a:gdLst>
                <a:gd name="connsiteX0" fmla="*/ 0 w 6096000"/>
                <a:gd name="connsiteY0" fmla="*/ 510009 h 1456213"/>
                <a:gd name="connsiteX1" fmla="*/ 2865973 w 6096000"/>
                <a:gd name="connsiteY1" fmla="*/ 510009 h 1456213"/>
                <a:gd name="connsiteX2" fmla="*/ 2865973 w 6096000"/>
                <a:gd name="connsiteY2" fmla="*/ 364053 h 1456213"/>
                <a:gd name="connsiteX3" fmla="*/ 2683947 w 6096000"/>
                <a:gd name="connsiteY3" fmla="*/ 364053 h 1456213"/>
                <a:gd name="connsiteX4" fmla="*/ 3048000 w 6096000"/>
                <a:gd name="connsiteY4" fmla="*/ 0 h 1456213"/>
                <a:gd name="connsiteX5" fmla="*/ 3412053 w 6096000"/>
                <a:gd name="connsiteY5" fmla="*/ 364053 h 1456213"/>
                <a:gd name="connsiteX6" fmla="*/ 3230027 w 6096000"/>
                <a:gd name="connsiteY6" fmla="*/ 364053 h 1456213"/>
                <a:gd name="connsiteX7" fmla="*/ 3230027 w 6096000"/>
                <a:gd name="connsiteY7" fmla="*/ 510009 h 1456213"/>
                <a:gd name="connsiteX8" fmla="*/ 6096000 w 6096000"/>
                <a:gd name="connsiteY8" fmla="*/ 510009 h 1456213"/>
                <a:gd name="connsiteX9" fmla="*/ 6096000 w 6096000"/>
                <a:gd name="connsiteY9" fmla="*/ 1456213 h 1456213"/>
                <a:gd name="connsiteX10" fmla="*/ 0 w 6096000"/>
                <a:gd name="connsiteY10" fmla="*/ 1456213 h 1456213"/>
                <a:gd name="connsiteX11" fmla="*/ 0 w 6096000"/>
                <a:gd name="connsiteY11" fmla="*/ 510009 h 14562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096000" h="1456213">
                  <a:moveTo>
                    <a:pt x="6096000" y="946204"/>
                  </a:moveTo>
                  <a:lnTo>
                    <a:pt x="3230027" y="946204"/>
                  </a:lnTo>
                  <a:lnTo>
                    <a:pt x="3230027" y="1092160"/>
                  </a:lnTo>
                  <a:lnTo>
                    <a:pt x="3412053" y="1092160"/>
                  </a:lnTo>
                  <a:lnTo>
                    <a:pt x="3048000" y="1456212"/>
                  </a:lnTo>
                  <a:lnTo>
                    <a:pt x="2683947" y="1092160"/>
                  </a:lnTo>
                  <a:lnTo>
                    <a:pt x="2865973" y="1092160"/>
                  </a:lnTo>
                  <a:lnTo>
                    <a:pt x="2865973" y="946204"/>
                  </a:lnTo>
                  <a:lnTo>
                    <a:pt x="0" y="946204"/>
                  </a:lnTo>
                  <a:lnTo>
                    <a:pt x="0" y="1"/>
                  </a:lnTo>
                  <a:lnTo>
                    <a:pt x="6096000" y="1"/>
                  </a:lnTo>
                  <a:lnTo>
                    <a:pt x="6096000" y="946204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0904" tIns="120905" rIns="120904" bIns="1065988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1700" kern="1200" dirty="0" smtClean="0"/>
                <a:t>全體會員大會</a:t>
              </a:r>
              <a:endParaRPr lang="zh-TW" altLang="en-US" sz="1700" kern="1200" dirty="0"/>
            </a:p>
          </p:txBody>
        </p:sp>
        <p:sp>
          <p:nvSpPr>
            <p:cNvPr id="13" name="手繪多邊形 12"/>
            <p:cNvSpPr/>
            <p:nvPr/>
          </p:nvSpPr>
          <p:spPr>
            <a:xfrm>
              <a:off x="1524000" y="2140608"/>
              <a:ext cx="3047999" cy="435407"/>
            </a:xfrm>
            <a:custGeom>
              <a:avLst/>
              <a:gdLst>
                <a:gd name="connsiteX0" fmla="*/ 0 w 3047999"/>
                <a:gd name="connsiteY0" fmla="*/ 0 h 435407"/>
                <a:gd name="connsiteX1" fmla="*/ 3047999 w 3047999"/>
                <a:gd name="connsiteY1" fmla="*/ 0 h 435407"/>
                <a:gd name="connsiteX2" fmla="*/ 3047999 w 3047999"/>
                <a:gd name="connsiteY2" fmla="*/ 435407 h 435407"/>
                <a:gd name="connsiteX3" fmla="*/ 0 w 3047999"/>
                <a:gd name="connsiteY3" fmla="*/ 435407 h 435407"/>
                <a:gd name="connsiteX4" fmla="*/ 0 w 3047999"/>
                <a:gd name="connsiteY4" fmla="*/ 0 h 4354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47999" h="435407">
                  <a:moveTo>
                    <a:pt x="0" y="0"/>
                  </a:moveTo>
                  <a:lnTo>
                    <a:pt x="3047999" y="0"/>
                  </a:lnTo>
                  <a:lnTo>
                    <a:pt x="3047999" y="435407"/>
                  </a:lnTo>
                  <a:lnTo>
                    <a:pt x="0" y="43540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3576" tIns="29210" rIns="163576" bIns="29210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2300" kern="1200" dirty="0" smtClean="0"/>
                <a:t>監事會</a:t>
              </a:r>
              <a:endParaRPr lang="zh-TW" altLang="en-US" sz="2300" kern="1200" dirty="0"/>
            </a:p>
          </p:txBody>
        </p:sp>
        <p:sp>
          <p:nvSpPr>
            <p:cNvPr id="14" name="手繪多邊形 13"/>
            <p:cNvSpPr/>
            <p:nvPr/>
          </p:nvSpPr>
          <p:spPr>
            <a:xfrm>
              <a:off x="4572000" y="2140608"/>
              <a:ext cx="3047999" cy="435407"/>
            </a:xfrm>
            <a:custGeom>
              <a:avLst/>
              <a:gdLst>
                <a:gd name="connsiteX0" fmla="*/ 0 w 3047999"/>
                <a:gd name="connsiteY0" fmla="*/ 0 h 435407"/>
                <a:gd name="connsiteX1" fmla="*/ 3047999 w 3047999"/>
                <a:gd name="connsiteY1" fmla="*/ 0 h 435407"/>
                <a:gd name="connsiteX2" fmla="*/ 3047999 w 3047999"/>
                <a:gd name="connsiteY2" fmla="*/ 435407 h 435407"/>
                <a:gd name="connsiteX3" fmla="*/ 0 w 3047999"/>
                <a:gd name="connsiteY3" fmla="*/ 435407 h 435407"/>
                <a:gd name="connsiteX4" fmla="*/ 0 w 3047999"/>
                <a:gd name="connsiteY4" fmla="*/ 0 h 4354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47999" h="435407">
                  <a:moveTo>
                    <a:pt x="0" y="0"/>
                  </a:moveTo>
                  <a:lnTo>
                    <a:pt x="3047999" y="0"/>
                  </a:lnTo>
                  <a:lnTo>
                    <a:pt x="3047999" y="435407"/>
                  </a:lnTo>
                  <a:lnTo>
                    <a:pt x="0" y="43540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3576" tIns="29210" rIns="163576" bIns="29210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2300" kern="1200" dirty="0" smtClean="0"/>
                <a:t>理事會</a:t>
              </a:r>
              <a:endParaRPr lang="zh-TW" altLang="en-US" sz="23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0892104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地鐵">
  <a:themeElements>
    <a:clrScheme name="地鐵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地鐵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地鐵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33</TotalTime>
  <Words>18</Words>
  <Application>Microsoft Office PowerPoint</Application>
  <PresentationFormat>如螢幕大小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地鐵</vt:lpstr>
      <vt:lpstr>ECCS學會組織圖表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ECCS學會組織圖表</dc:title>
  <dc:creator>Gordon</dc:creator>
  <cp:lastModifiedBy>Gordon</cp:lastModifiedBy>
  <cp:revision>8</cp:revision>
  <dcterms:created xsi:type="dcterms:W3CDTF">2011-07-21T22:50:07Z</dcterms:created>
  <dcterms:modified xsi:type="dcterms:W3CDTF">2011-07-24T03:06:39Z</dcterms:modified>
  <cp:contentStatus>完稿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