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23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image" Target="../media/image2.jpg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image" Target="../media/image2.jpg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DBC7CD-6F89-4490-A6DC-7EBF4E5BEE29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77DA021B-3E96-4531-BD56-272067A35ED8}">
      <dgm:prSet phldrT="[文字]" custT="1"/>
      <dgm:spPr/>
      <dgm:t>
        <a:bodyPr/>
        <a:lstStyle/>
        <a:p>
          <a:r>
            <a:rPr lang="zh-TW" altLang="en-US" sz="2000" dirty="0" smtClean="0"/>
            <a:t>曹文俊會長</a:t>
          </a:r>
          <a:endParaRPr lang="zh-TW" altLang="en-US" sz="2000" dirty="0"/>
        </a:p>
      </dgm:t>
    </dgm:pt>
    <dgm:pt modelId="{ACD5B7B1-F858-4F61-90CC-821A3AE30B8F}" type="parTrans" cxnId="{7F0F443F-94BF-4B82-8529-0203C0CA1854}">
      <dgm:prSet/>
      <dgm:spPr/>
      <dgm:t>
        <a:bodyPr/>
        <a:lstStyle/>
        <a:p>
          <a:endParaRPr lang="zh-TW" altLang="en-US"/>
        </a:p>
      </dgm:t>
    </dgm:pt>
    <dgm:pt modelId="{03451EA1-82B8-40BC-A3F5-BB4E9EDF69CC}" type="sibTrans" cxnId="{7F0F443F-94BF-4B82-8529-0203C0CA1854}">
      <dgm:prSet/>
      <dgm:spPr/>
      <dgm:t>
        <a:bodyPr/>
        <a:lstStyle/>
        <a:p>
          <a:endParaRPr lang="zh-TW" altLang="en-US"/>
        </a:p>
      </dgm:t>
    </dgm:pt>
    <dgm:pt modelId="{EDA18195-477E-477B-A348-EB98E550B085}">
      <dgm:prSet phldrT="[文字]"/>
      <dgm:spPr/>
      <dgm:t>
        <a:bodyPr/>
        <a:lstStyle/>
        <a:p>
          <a:r>
            <a:rPr lang="zh-TW" altLang="en-US" dirty="0" smtClean="0"/>
            <a:t>技術理事</a:t>
          </a:r>
          <a:endParaRPr lang="zh-TW" altLang="en-US" dirty="0"/>
        </a:p>
      </dgm:t>
    </dgm:pt>
    <dgm:pt modelId="{3120D5AB-DBCC-4701-93D4-CC13588C69FE}" type="parTrans" cxnId="{771D7D88-6EDC-4CFF-9824-38A35A535CF9}">
      <dgm:prSet/>
      <dgm:spPr/>
      <dgm:t>
        <a:bodyPr/>
        <a:lstStyle/>
        <a:p>
          <a:endParaRPr lang="zh-TW" altLang="en-US"/>
        </a:p>
      </dgm:t>
    </dgm:pt>
    <dgm:pt modelId="{D2F29C05-F510-4077-857B-BC8C2D21276E}" type="sibTrans" cxnId="{771D7D88-6EDC-4CFF-9824-38A35A535CF9}">
      <dgm:prSet/>
      <dgm:spPr/>
      <dgm:t>
        <a:bodyPr/>
        <a:lstStyle/>
        <a:p>
          <a:endParaRPr lang="zh-TW" altLang="en-US"/>
        </a:p>
      </dgm:t>
    </dgm:pt>
    <dgm:pt modelId="{879994E9-9338-433B-BBF5-CAC46BBD0A07}">
      <dgm:prSet phldrT="[文字]"/>
      <dgm:spPr/>
      <dgm:t>
        <a:bodyPr/>
        <a:lstStyle/>
        <a:p>
          <a:r>
            <a:rPr lang="zh-TW" altLang="en-US" dirty="0" smtClean="0"/>
            <a:t>總務理事</a:t>
          </a:r>
          <a:endParaRPr lang="zh-TW" altLang="en-US" dirty="0"/>
        </a:p>
      </dgm:t>
    </dgm:pt>
    <dgm:pt modelId="{86892077-89A0-4963-909F-9E6F4DFEE882}" type="parTrans" cxnId="{674EC337-AC6F-4618-9831-8304748F9A7F}">
      <dgm:prSet/>
      <dgm:spPr/>
      <dgm:t>
        <a:bodyPr/>
        <a:lstStyle/>
        <a:p>
          <a:endParaRPr lang="zh-TW" altLang="en-US"/>
        </a:p>
      </dgm:t>
    </dgm:pt>
    <dgm:pt modelId="{F88EA1D9-7DE8-4EF2-82DB-76BF40AD78D8}" type="sibTrans" cxnId="{674EC337-AC6F-4618-9831-8304748F9A7F}">
      <dgm:prSet/>
      <dgm:spPr/>
      <dgm:t>
        <a:bodyPr/>
        <a:lstStyle/>
        <a:p>
          <a:endParaRPr lang="zh-TW" altLang="en-US"/>
        </a:p>
      </dgm:t>
    </dgm:pt>
    <dgm:pt modelId="{E8F78C7F-0E36-46AE-956A-467C5A833EED}">
      <dgm:prSet phldrT="[文字]"/>
      <dgm:spPr/>
      <dgm:t>
        <a:bodyPr/>
        <a:lstStyle/>
        <a:p>
          <a:r>
            <a:rPr lang="zh-TW" altLang="en-US" dirty="0" smtClean="0"/>
            <a:t>楊碧金外交</a:t>
          </a:r>
          <a:endParaRPr lang="zh-TW" altLang="en-US" dirty="0"/>
        </a:p>
      </dgm:t>
    </dgm:pt>
    <dgm:pt modelId="{4709CDC8-A8F1-4488-A1EF-19AA442D9B73}" type="parTrans" cxnId="{F51F8CB1-98B0-4CF1-A5DB-2B22ECEDC0B7}">
      <dgm:prSet/>
      <dgm:spPr/>
      <dgm:t>
        <a:bodyPr/>
        <a:lstStyle/>
        <a:p>
          <a:endParaRPr lang="zh-TW" altLang="en-US"/>
        </a:p>
      </dgm:t>
    </dgm:pt>
    <dgm:pt modelId="{564C2FC3-F07F-4B1F-AA02-9EE2F074AC2C}" type="sibTrans" cxnId="{F51F8CB1-98B0-4CF1-A5DB-2B22ECEDC0B7}">
      <dgm:prSet/>
      <dgm:spPr/>
      <dgm:t>
        <a:bodyPr/>
        <a:lstStyle/>
        <a:p>
          <a:endParaRPr lang="zh-TW" altLang="en-US"/>
        </a:p>
      </dgm:t>
    </dgm:pt>
    <dgm:pt modelId="{83F8C990-D608-482C-98BB-AFFB3EC75F3B}">
      <dgm:prSet phldrT="[文字]"/>
      <dgm:spPr/>
      <dgm:t>
        <a:bodyPr/>
        <a:lstStyle/>
        <a:p>
          <a:r>
            <a:rPr lang="zh-TW" altLang="en-US" dirty="0" smtClean="0"/>
            <a:t>陳東源副會長</a:t>
          </a:r>
          <a:endParaRPr lang="zh-TW" altLang="en-US" dirty="0"/>
        </a:p>
      </dgm:t>
    </dgm:pt>
    <dgm:pt modelId="{17FF2233-671D-49CD-BCE0-79A5C6B48EB7}" type="parTrans" cxnId="{0D65F6A3-6B72-42AF-9E23-0E59E7A03A27}">
      <dgm:prSet/>
      <dgm:spPr/>
      <dgm:t>
        <a:bodyPr/>
        <a:lstStyle/>
        <a:p>
          <a:endParaRPr lang="zh-TW" altLang="en-US"/>
        </a:p>
      </dgm:t>
    </dgm:pt>
    <dgm:pt modelId="{058C4349-CC6D-4404-B5C0-ECEF4500A073}" type="sibTrans" cxnId="{0D65F6A3-6B72-42AF-9E23-0E59E7A03A27}">
      <dgm:prSet/>
      <dgm:spPr/>
      <dgm:t>
        <a:bodyPr/>
        <a:lstStyle/>
        <a:p>
          <a:endParaRPr lang="zh-TW" altLang="en-US"/>
        </a:p>
      </dgm:t>
    </dgm:pt>
    <dgm:pt modelId="{2B1F19A7-FD12-4082-AAAB-E0A5AD06D128}">
      <dgm:prSet phldrT="[文字]"/>
      <dgm:spPr/>
      <dgm:t>
        <a:bodyPr/>
        <a:lstStyle/>
        <a:p>
          <a:r>
            <a:rPr lang="zh-TW" altLang="en-US" dirty="0" smtClean="0"/>
            <a:t>江明財務長</a:t>
          </a:r>
          <a:endParaRPr lang="zh-TW" altLang="en-US" dirty="0"/>
        </a:p>
      </dgm:t>
    </dgm:pt>
    <dgm:pt modelId="{456BA8E9-C6A6-4D5F-ABC4-9E1096A9C20C}" type="parTrans" cxnId="{733E8816-8C98-4558-B144-D65EA0879F29}">
      <dgm:prSet/>
      <dgm:spPr/>
      <dgm:t>
        <a:bodyPr/>
        <a:lstStyle/>
        <a:p>
          <a:endParaRPr lang="zh-TW" altLang="en-US"/>
        </a:p>
      </dgm:t>
    </dgm:pt>
    <dgm:pt modelId="{DB0B2566-7327-496A-931A-BB68D983DE82}" type="sibTrans" cxnId="{733E8816-8C98-4558-B144-D65EA0879F29}">
      <dgm:prSet/>
      <dgm:spPr/>
      <dgm:t>
        <a:bodyPr/>
        <a:lstStyle/>
        <a:p>
          <a:endParaRPr lang="zh-TW" altLang="en-US"/>
        </a:p>
      </dgm:t>
    </dgm:pt>
    <dgm:pt modelId="{A503A63F-C780-42B3-8088-1CE8A62F08A9}">
      <dgm:prSet phldrT="[文字]"/>
      <dgm:spPr/>
      <dgm:t>
        <a:bodyPr/>
        <a:lstStyle/>
        <a:p>
          <a:r>
            <a:rPr lang="zh-TW" altLang="en-US" dirty="0" smtClean="0"/>
            <a:t>羅慧嘉秘書長</a:t>
          </a:r>
          <a:endParaRPr lang="zh-TW" altLang="en-US" dirty="0"/>
        </a:p>
      </dgm:t>
    </dgm:pt>
    <dgm:pt modelId="{42A34627-0E3E-4DB1-B8FB-7CA97E725885}" type="parTrans" cxnId="{664EC9C0-7CA7-49BD-A85C-AF230FBAB1FD}">
      <dgm:prSet/>
      <dgm:spPr/>
      <dgm:t>
        <a:bodyPr/>
        <a:lstStyle/>
        <a:p>
          <a:endParaRPr lang="zh-TW" altLang="en-US"/>
        </a:p>
      </dgm:t>
    </dgm:pt>
    <dgm:pt modelId="{012F2F54-99B3-449D-81D1-BFA51519B8F2}" type="sibTrans" cxnId="{664EC9C0-7CA7-49BD-A85C-AF230FBAB1FD}">
      <dgm:prSet/>
      <dgm:spPr/>
      <dgm:t>
        <a:bodyPr/>
        <a:lstStyle/>
        <a:p>
          <a:endParaRPr lang="zh-TW" altLang="en-US"/>
        </a:p>
      </dgm:t>
    </dgm:pt>
    <dgm:pt modelId="{D6C40056-3979-4DA5-93C8-15D902AAD22B}">
      <dgm:prSet custT="1"/>
      <dgm:spPr/>
      <dgm:t>
        <a:bodyPr/>
        <a:lstStyle/>
        <a:p>
          <a:r>
            <a:rPr lang="en-US" altLang="zh-TW" sz="1200" dirty="0" smtClean="0"/>
            <a:t>	</a:t>
          </a:r>
          <a:endParaRPr lang="zh-TW" altLang="en-US" sz="1200" dirty="0"/>
        </a:p>
      </dgm:t>
    </dgm:pt>
    <dgm:pt modelId="{BBAFC1F0-C484-421F-915D-91B5E190BE74}" type="parTrans" cxnId="{2C8F6149-D40D-48E0-86F8-7C1FF28CCCBA}">
      <dgm:prSet/>
      <dgm:spPr/>
      <dgm:t>
        <a:bodyPr/>
        <a:lstStyle/>
        <a:p>
          <a:endParaRPr lang="zh-TW" altLang="en-US"/>
        </a:p>
      </dgm:t>
    </dgm:pt>
    <dgm:pt modelId="{21EA777B-7288-4CE8-979A-E20139FFDB2A}" type="sibTrans" cxnId="{2C8F6149-D40D-48E0-86F8-7C1FF28CCCBA}">
      <dgm:prSet/>
      <dgm:spPr/>
      <dgm:t>
        <a:bodyPr/>
        <a:lstStyle/>
        <a:p>
          <a:endParaRPr lang="zh-TW" altLang="en-US"/>
        </a:p>
      </dgm:t>
    </dgm:pt>
    <dgm:pt modelId="{38D514D5-8668-43A7-94FF-27A142484159}">
      <dgm:prSet custT="1"/>
      <dgm:spPr/>
      <dgm:t>
        <a:bodyPr/>
        <a:lstStyle/>
        <a:p>
          <a:endParaRPr lang="zh-TW" altLang="en-US" sz="1200" dirty="0"/>
        </a:p>
      </dgm:t>
    </dgm:pt>
    <dgm:pt modelId="{03EFEA6F-8015-48E9-A731-7DB0254EFAC3}" type="parTrans" cxnId="{7219082B-A844-441B-9793-1E5793C5A93A}">
      <dgm:prSet/>
      <dgm:spPr/>
      <dgm:t>
        <a:bodyPr/>
        <a:lstStyle/>
        <a:p>
          <a:endParaRPr lang="zh-TW" altLang="en-US"/>
        </a:p>
      </dgm:t>
    </dgm:pt>
    <dgm:pt modelId="{C93DE89D-48FC-43B4-8241-CAA51E47F015}" type="sibTrans" cxnId="{7219082B-A844-441B-9793-1E5793C5A93A}">
      <dgm:prSet/>
      <dgm:spPr/>
      <dgm:t>
        <a:bodyPr/>
        <a:lstStyle/>
        <a:p>
          <a:endParaRPr lang="zh-TW" altLang="en-US"/>
        </a:p>
      </dgm:t>
    </dgm:pt>
    <dgm:pt modelId="{AD6E7CED-81D0-45DC-B20B-B1BF168EB470}" type="pres">
      <dgm:prSet presAssocID="{C8DBC7CD-6F89-4490-A6DC-7EBF4E5BEE29}" presName="Name0" presStyleCnt="0">
        <dgm:presLayoutVars>
          <dgm:dir/>
          <dgm:resizeHandles val="exact"/>
        </dgm:presLayoutVars>
      </dgm:prSet>
      <dgm:spPr/>
    </dgm:pt>
    <dgm:pt modelId="{0DF9D32E-54FA-49BC-A37F-C3BB37F0444A}" type="pres">
      <dgm:prSet presAssocID="{C8DBC7CD-6F89-4490-A6DC-7EBF4E5BEE29}" presName="fgShape" presStyleLbl="fgShp" presStyleIdx="0" presStyleCnt="1"/>
      <dgm:spPr/>
    </dgm:pt>
    <dgm:pt modelId="{E9C4318F-AC06-476A-A60A-ABEE8789FB29}" type="pres">
      <dgm:prSet presAssocID="{C8DBC7CD-6F89-4490-A6DC-7EBF4E5BEE29}" presName="linComp" presStyleCnt="0"/>
      <dgm:spPr/>
    </dgm:pt>
    <dgm:pt modelId="{99D73B37-2A53-410E-BB9C-A86A6526BC91}" type="pres">
      <dgm:prSet presAssocID="{77DA021B-3E96-4531-BD56-272067A35ED8}" presName="compNode" presStyleCnt="0"/>
      <dgm:spPr/>
    </dgm:pt>
    <dgm:pt modelId="{B71F3A73-D171-4659-8A6F-9CDB749CB022}" type="pres">
      <dgm:prSet presAssocID="{77DA021B-3E96-4531-BD56-272067A35ED8}" presName="bkgdShape" presStyleLbl="node1" presStyleIdx="0" presStyleCnt="7" custScaleX="121000" custLinFactNeighborX="2491" custLinFactNeighborY="388"/>
      <dgm:spPr/>
      <dgm:t>
        <a:bodyPr/>
        <a:lstStyle/>
        <a:p>
          <a:endParaRPr lang="zh-TW" altLang="en-US"/>
        </a:p>
      </dgm:t>
    </dgm:pt>
    <dgm:pt modelId="{BB72AAC2-E003-4D11-8A72-D7FBAC76B43D}" type="pres">
      <dgm:prSet presAssocID="{77DA021B-3E96-4531-BD56-272067A35ED8}" presName="nodeTx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5D842ED-0F9F-49EE-9288-1E92A099A44F}" type="pres">
      <dgm:prSet presAssocID="{77DA021B-3E96-4531-BD56-272067A35ED8}" presName="invisiNode" presStyleLbl="node1" presStyleIdx="0" presStyleCnt="7"/>
      <dgm:spPr/>
    </dgm:pt>
    <dgm:pt modelId="{38BB40CC-45B1-4930-8972-9D9613A3C925}" type="pres">
      <dgm:prSet presAssocID="{77DA021B-3E96-4531-BD56-272067A35ED8}" presName="imagNode" presStyleLbl="fgImgPlac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</dgm:spPr>
    </dgm:pt>
    <dgm:pt modelId="{50DCF30F-96CE-45F2-ABA4-7A7B0A55303E}" type="pres">
      <dgm:prSet presAssocID="{03451EA1-82B8-40BC-A3F5-BB4E9EDF69CC}" presName="sibTrans" presStyleLbl="sibTrans2D1" presStyleIdx="0" presStyleCnt="0"/>
      <dgm:spPr/>
      <dgm:t>
        <a:bodyPr/>
        <a:lstStyle/>
        <a:p>
          <a:endParaRPr lang="zh-TW" altLang="en-US"/>
        </a:p>
      </dgm:t>
    </dgm:pt>
    <dgm:pt modelId="{00A0EBE9-45FB-442B-97BE-D6ABE50B4644}" type="pres">
      <dgm:prSet presAssocID="{83F8C990-D608-482C-98BB-AFFB3EC75F3B}" presName="compNode" presStyleCnt="0"/>
      <dgm:spPr/>
    </dgm:pt>
    <dgm:pt modelId="{BA75B15A-209F-4FDD-817F-ACA303CAD4D3}" type="pres">
      <dgm:prSet presAssocID="{83F8C990-D608-482C-98BB-AFFB3EC75F3B}" presName="bkgdShape" presStyleLbl="node1" presStyleIdx="1" presStyleCnt="7"/>
      <dgm:spPr/>
      <dgm:t>
        <a:bodyPr/>
        <a:lstStyle/>
        <a:p>
          <a:endParaRPr lang="zh-TW" altLang="en-US"/>
        </a:p>
      </dgm:t>
    </dgm:pt>
    <dgm:pt modelId="{6BB7F007-7842-4B44-B836-38FF8D69BE6C}" type="pres">
      <dgm:prSet presAssocID="{83F8C990-D608-482C-98BB-AFFB3EC75F3B}" presName="nodeTx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5AA89E7-4E58-4D8A-ADF5-B73CA895AFE5}" type="pres">
      <dgm:prSet presAssocID="{83F8C990-D608-482C-98BB-AFFB3EC75F3B}" presName="invisiNode" presStyleLbl="node1" presStyleIdx="1" presStyleCnt="7"/>
      <dgm:spPr/>
    </dgm:pt>
    <dgm:pt modelId="{FEF9172B-5A46-4FA1-A734-1B2AA4F71F28}" type="pres">
      <dgm:prSet presAssocID="{83F8C990-D608-482C-98BB-AFFB3EC75F3B}" presName="imagNode" presStyleLbl="fgImgPlace1" presStyleIdx="1" presStyleCnt="7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FBE48AF7-57A3-4BFF-BA21-D9ED51A4A611}" type="pres">
      <dgm:prSet presAssocID="{058C4349-CC6D-4404-B5C0-ECEF4500A073}" presName="sibTrans" presStyleLbl="sibTrans2D1" presStyleIdx="0" presStyleCnt="0"/>
      <dgm:spPr/>
      <dgm:t>
        <a:bodyPr/>
        <a:lstStyle/>
        <a:p>
          <a:endParaRPr lang="zh-TW" altLang="en-US"/>
        </a:p>
      </dgm:t>
    </dgm:pt>
    <dgm:pt modelId="{016B6AD0-6815-45FE-8836-DFE9A4DA61FF}" type="pres">
      <dgm:prSet presAssocID="{2B1F19A7-FD12-4082-AAAB-E0A5AD06D128}" presName="compNode" presStyleCnt="0"/>
      <dgm:spPr/>
    </dgm:pt>
    <dgm:pt modelId="{4D642377-91EF-4441-8F47-AF8A1C87D4E4}" type="pres">
      <dgm:prSet presAssocID="{2B1F19A7-FD12-4082-AAAB-E0A5AD06D128}" presName="bkgdShape" presStyleLbl="node1" presStyleIdx="2" presStyleCnt="7" custScaleX="133100"/>
      <dgm:spPr/>
      <dgm:t>
        <a:bodyPr/>
        <a:lstStyle/>
        <a:p>
          <a:endParaRPr lang="zh-TW" altLang="en-US"/>
        </a:p>
      </dgm:t>
    </dgm:pt>
    <dgm:pt modelId="{34515A73-BA1B-42D7-AA32-BB4487762B19}" type="pres">
      <dgm:prSet presAssocID="{2B1F19A7-FD12-4082-AAAB-E0A5AD06D128}" presName="nodeTx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83F8891-32F0-4F71-B282-3EF6AFB3A428}" type="pres">
      <dgm:prSet presAssocID="{2B1F19A7-FD12-4082-AAAB-E0A5AD06D128}" presName="invisiNode" presStyleLbl="node1" presStyleIdx="2" presStyleCnt="7"/>
      <dgm:spPr/>
    </dgm:pt>
    <dgm:pt modelId="{DBAC756B-28D7-45B4-8106-CBF9DB7A856E}" type="pres">
      <dgm:prSet presAssocID="{2B1F19A7-FD12-4082-AAAB-E0A5AD06D128}" presName="imagNode" presStyleLbl="fgImgPlace1" presStyleIdx="2" presStyleCnt="7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</dgm:spPr>
    </dgm:pt>
    <dgm:pt modelId="{2597FA3B-795A-4C8B-8CA8-356F61BDD394}" type="pres">
      <dgm:prSet presAssocID="{DB0B2566-7327-496A-931A-BB68D983DE82}" presName="sibTrans" presStyleLbl="sibTrans2D1" presStyleIdx="0" presStyleCnt="0"/>
      <dgm:spPr/>
      <dgm:t>
        <a:bodyPr/>
        <a:lstStyle/>
        <a:p>
          <a:endParaRPr lang="zh-TW" altLang="en-US"/>
        </a:p>
      </dgm:t>
    </dgm:pt>
    <dgm:pt modelId="{14668D93-1B89-43A1-B7D1-A2C2395888E9}" type="pres">
      <dgm:prSet presAssocID="{A503A63F-C780-42B3-8088-1CE8A62F08A9}" presName="compNode" presStyleCnt="0"/>
      <dgm:spPr/>
    </dgm:pt>
    <dgm:pt modelId="{9CCC6AD1-7145-45EB-96D7-7F89DCEA07BC}" type="pres">
      <dgm:prSet presAssocID="{A503A63F-C780-42B3-8088-1CE8A62F08A9}" presName="bkgdShape" presStyleLbl="node1" presStyleIdx="3" presStyleCnt="7" custScaleX="110000"/>
      <dgm:spPr/>
      <dgm:t>
        <a:bodyPr/>
        <a:lstStyle/>
        <a:p>
          <a:endParaRPr lang="zh-TW" altLang="en-US"/>
        </a:p>
      </dgm:t>
    </dgm:pt>
    <dgm:pt modelId="{A9A855A6-F8AC-4DE0-B635-C9B03C705C33}" type="pres">
      <dgm:prSet presAssocID="{A503A63F-C780-42B3-8088-1CE8A62F08A9}" presName="nodeTx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F2FE081-BB20-4D19-A43B-DEC03E177B9F}" type="pres">
      <dgm:prSet presAssocID="{A503A63F-C780-42B3-8088-1CE8A62F08A9}" presName="invisiNode" presStyleLbl="node1" presStyleIdx="3" presStyleCnt="7"/>
      <dgm:spPr/>
    </dgm:pt>
    <dgm:pt modelId="{0FDF2F70-7137-49BD-AB60-1BE6961813CE}" type="pres">
      <dgm:prSet presAssocID="{A503A63F-C780-42B3-8088-1CE8A62F08A9}" presName="imagNode" presStyleLbl="fgImgPlace1" presStyleIdx="3" presStyleCnt="7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</dgm:spPr>
    </dgm:pt>
    <dgm:pt modelId="{7D774C74-A8CD-4410-A337-7AD8DC631B83}" type="pres">
      <dgm:prSet presAssocID="{012F2F54-99B3-449D-81D1-BFA51519B8F2}" presName="sibTrans" presStyleLbl="sibTrans2D1" presStyleIdx="0" presStyleCnt="0"/>
      <dgm:spPr/>
      <dgm:t>
        <a:bodyPr/>
        <a:lstStyle/>
        <a:p>
          <a:endParaRPr lang="zh-TW" altLang="en-US"/>
        </a:p>
      </dgm:t>
    </dgm:pt>
    <dgm:pt modelId="{D68EA531-2946-49AA-A233-1B79DCF1D6B8}" type="pres">
      <dgm:prSet presAssocID="{E8F78C7F-0E36-46AE-956A-467C5A833EED}" presName="compNode" presStyleCnt="0"/>
      <dgm:spPr/>
    </dgm:pt>
    <dgm:pt modelId="{BE1884CB-27AF-41F9-86F7-D1538DA2A08C}" type="pres">
      <dgm:prSet presAssocID="{E8F78C7F-0E36-46AE-956A-467C5A833EED}" presName="bkgdShape" presStyleLbl="node1" presStyleIdx="4" presStyleCnt="7" custScaleX="110000"/>
      <dgm:spPr/>
      <dgm:t>
        <a:bodyPr/>
        <a:lstStyle/>
        <a:p>
          <a:endParaRPr lang="zh-TW" altLang="en-US"/>
        </a:p>
      </dgm:t>
    </dgm:pt>
    <dgm:pt modelId="{DAFC9466-812E-4693-8CD7-C944ED98B030}" type="pres">
      <dgm:prSet presAssocID="{E8F78C7F-0E36-46AE-956A-467C5A833EED}" presName="nodeTx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9BB4FC2-03B9-43A2-B96A-43D9BBE8F1AC}" type="pres">
      <dgm:prSet presAssocID="{E8F78C7F-0E36-46AE-956A-467C5A833EED}" presName="invisiNode" presStyleLbl="node1" presStyleIdx="4" presStyleCnt="7"/>
      <dgm:spPr/>
    </dgm:pt>
    <dgm:pt modelId="{51AA2334-9EB1-47F1-B35A-B7650DD8ACFD}" type="pres">
      <dgm:prSet presAssocID="{E8F78C7F-0E36-46AE-956A-467C5A833EED}" presName="imagNode" presStyleLbl="fgImgPlace1" presStyleIdx="4" presStyleCnt="7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</dgm:spPr>
    </dgm:pt>
    <dgm:pt modelId="{E7D461A9-4CA3-400A-8323-74558960D7B1}" type="pres">
      <dgm:prSet presAssocID="{564C2FC3-F07F-4B1F-AA02-9EE2F074AC2C}" presName="sibTrans" presStyleLbl="sibTrans2D1" presStyleIdx="0" presStyleCnt="0"/>
      <dgm:spPr/>
      <dgm:t>
        <a:bodyPr/>
        <a:lstStyle/>
        <a:p>
          <a:endParaRPr lang="zh-TW" altLang="en-US"/>
        </a:p>
      </dgm:t>
    </dgm:pt>
    <dgm:pt modelId="{E76E4F30-F7CC-4041-B62A-44899B343AFB}" type="pres">
      <dgm:prSet presAssocID="{EDA18195-477E-477B-A348-EB98E550B085}" presName="compNode" presStyleCnt="0"/>
      <dgm:spPr/>
    </dgm:pt>
    <dgm:pt modelId="{ADE7086B-E966-45FE-8204-1DC2F2A39E67}" type="pres">
      <dgm:prSet presAssocID="{EDA18195-477E-477B-A348-EB98E550B085}" presName="bkgdShape" presStyleLbl="node1" presStyleIdx="5" presStyleCnt="7" custScaleX="110000"/>
      <dgm:spPr/>
      <dgm:t>
        <a:bodyPr/>
        <a:lstStyle/>
        <a:p>
          <a:endParaRPr lang="zh-TW" altLang="en-US"/>
        </a:p>
      </dgm:t>
    </dgm:pt>
    <dgm:pt modelId="{F07FC874-8D24-4F23-9324-D2145BDA2477}" type="pres">
      <dgm:prSet presAssocID="{EDA18195-477E-477B-A348-EB98E550B085}" presName="nodeTx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BB60991-CC0E-42FF-B0E8-DCE40313F175}" type="pres">
      <dgm:prSet presAssocID="{EDA18195-477E-477B-A348-EB98E550B085}" presName="invisiNode" presStyleLbl="node1" presStyleIdx="5" presStyleCnt="7"/>
      <dgm:spPr/>
    </dgm:pt>
    <dgm:pt modelId="{8A0F4ABF-630E-4E85-B845-01FF963024F8}" type="pres">
      <dgm:prSet presAssocID="{EDA18195-477E-477B-A348-EB98E550B085}" presName="imagNode" presStyleLbl="fgImgPlace1" presStyleIdx="5" presStyleCnt="7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</dgm:spPr>
    </dgm:pt>
    <dgm:pt modelId="{4B7932CC-E571-4780-B04D-9C59CADA5F71}" type="pres">
      <dgm:prSet presAssocID="{D2F29C05-F510-4077-857B-BC8C2D21276E}" presName="sibTrans" presStyleLbl="sibTrans2D1" presStyleIdx="0" presStyleCnt="0"/>
      <dgm:spPr/>
      <dgm:t>
        <a:bodyPr/>
        <a:lstStyle/>
        <a:p>
          <a:endParaRPr lang="zh-TW" altLang="en-US"/>
        </a:p>
      </dgm:t>
    </dgm:pt>
    <dgm:pt modelId="{3F95C582-7B83-479A-8971-A62D8ED157B7}" type="pres">
      <dgm:prSet presAssocID="{879994E9-9338-433B-BBF5-CAC46BBD0A07}" presName="compNode" presStyleCnt="0"/>
      <dgm:spPr/>
    </dgm:pt>
    <dgm:pt modelId="{ED961482-835E-4474-8E3C-E2024D0B4C3E}" type="pres">
      <dgm:prSet presAssocID="{879994E9-9338-433B-BBF5-CAC46BBD0A07}" presName="bkgdShape" presStyleLbl="node1" presStyleIdx="6" presStyleCnt="7" custScaleX="110000"/>
      <dgm:spPr/>
      <dgm:t>
        <a:bodyPr/>
        <a:lstStyle/>
        <a:p>
          <a:endParaRPr lang="zh-TW" altLang="en-US"/>
        </a:p>
      </dgm:t>
    </dgm:pt>
    <dgm:pt modelId="{D6313F9B-8211-4D7E-96FE-D9F100840D20}" type="pres">
      <dgm:prSet presAssocID="{879994E9-9338-433B-BBF5-CAC46BBD0A07}" presName="nodeTx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44D9BC0-6217-40B2-B0B7-69180D91000C}" type="pres">
      <dgm:prSet presAssocID="{879994E9-9338-433B-BBF5-CAC46BBD0A07}" presName="invisiNode" presStyleLbl="node1" presStyleIdx="6" presStyleCnt="7"/>
      <dgm:spPr/>
    </dgm:pt>
    <dgm:pt modelId="{2E9A65BF-9FC7-4E2B-B724-3B89E66ADD56}" type="pres">
      <dgm:prSet presAssocID="{879994E9-9338-433B-BBF5-CAC46BBD0A07}" presName="imagNode" presStyleLbl="fgImgPlace1" presStyleIdx="6" presStyleCnt="7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9000" r="-19000"/>
          </a:stretch>
        </a:blipFill>
      </dgm:spPr>
    </dgm:pt>
  </dgm:ptLst>
  <dgm:cxnLst>
    <dgm:cxn modelId="{733E8816-8C98-4558-B144-D65EA0879F29}" srcId="{C8DBC7CD-6F89-4490-A6DC-7EBF4E5BEE29}" destId="{2B1F19A7-FD12-4082-AAAB-E0A5AD06D128}" srcOrd="2" destOrd="0" parTransId="{456BA8E9-C6A6-4D5F-ABC4-9E1096A9C20C}" sibTransId="{DB0B2566-7327-496A-931A-BB68D983DE82}"/>
    <dgm:cxn modelId="{835E81C8-2D7C-4FDD-BE6A-6230A708EB54}" type="presOf" srcId="{03451EA1-82B8-40BC-A3F5-BB4E9EDF69CC}" destId="{50DCF30F-96CE-45F2-ABA4-7A7B0A55303E}" srcOrd="0" destOrd="0" presId="urn:microsoft.com/office/officeart/2005/8/layout/hList7"/>
    <dgm:cxn modelId="{B78B1CF6-B340-454E-A338-5865084E4356}" type="presOf" srcId="{D6C40056-3979-4DA5-93C8-15D902AAD22B}" destId="{B71F3A73-D171-4659-8A6F-9CDB749CB022}" srcOrd="0" destOrd="1" presId="urn:microsoft.com/office/officeart/2005/8/layout/hList7"/>
    <dgm:cxn modelId="{477E9293-93BD-4C26-8A5E-764E053E593B}" type="presOf" srcId="{D2F29C05-F510-4077-857B-BC8C2D21276E}" destId="{4B7932CC-E571-4780-B04D-9C59CADA5F71}" srcOrd="0" destOrd="0" presId="urn:microsoft.com/office/officeart/2005/8/layout/hList7"/>
    <dgm:cxn modelId="{0FD1DB2F-EBB1-4175-A7C4-42BB6E7BBEB5}" type="presOf" srcId="{2B1F19A7-FD12-4082-AAAB-E0A5AD06D128}" destId="{34515A73-BA1B-42D7-AA32-BB4487762B19}" srcOrd="1" destOrd="0" presId="urn:microsoft.com/office/officeart/2005/8/layout/hList7"/>
    <dgm:cxn modelId="{B01CE955-1E21-41ED-A86F-30070424DF3D}" type="presOf" srcId="{38D514D5-8668-43A7-94FF-27A142484159}" destId="{BB72AAC2-E003-4D11-8A72-D7FBAC76B43D}" srcOrd="1" destOrd="2" presId="urn:microsoft.com/office/officeart/2005/8/layout/hList7"/>
    <dgm:cxn modelId="{674EC337-AC6F-4618-9831-8304748F9A7F}" srcId="{C8DBC7CD-6F89-4490-A6DC-7EBF4E5BEE29}" destId="{879994E9-9338-433B-BBF5-CAC46BBD0A07}" srcOrd="6" destOrd="0" parTransId="{86892077-89A0-4963-909F-9E6F4DFEE882}" sibTransId="{F88EA1D9-7DE8-4EF2-82DB-76BF40AD78D8}"/>
    <dgm:cxn modelId="{D3862927-B253-47DF-9B6D-F4CDA1DEE410}" type="presOf" srcId="{77DA021B-3E96-4531-BD56-272067A35ED8}" destId="{BB72AAC2-E003-4D11-8A72-D7FBAC76B43D}" srcOrd="1" destOrd="0" presId="urn:microsoft.com/office/officeart/2005/8/layout/hList7"/>
    <dgm:cxn modelId="{2C8F6149-D40D-48E0-86F8-7C1FF28CCCBA}" srcId="{77DA021B-3E96-4531-BD56-272067A35ED8}" destId="{D6C40056-3979-4DA5-93C8-15D902AAD22B}" srcOrd="0" destOrd="0" parTransId="{BBAFC1F0-C484-421F-915D-91B5E190BE74}" sibTransId="{21EA777B-7288-4CE8-979A-E20139FFDB2A}"/>
    <dgm:cxn modelId="{771D7D88-6EDC-4CFF-9824-38A35A535CF9}" srcId="{C8DBC7CD-6F89-4490-A6DC-7EBF4E5BEE29}" destId="{EDA18195-477E-477B-A348-EB98E550B085}" srcOrd="5" destOrd="0" parTransId="{3120D5AB-DBCC-4701-93D4-CC13588C69FE}" sibTransId="{D2F29C05-F510-4077-857B-BC8C2D21276E}"/>
    <dgm:cxn modelId="{6A070B73-8B8F-440E-949F-5E6517E9AABB}" type="presOf" srcId="{A503A63F-C780-42B3-8088-1CE8A62F08A9}" destId="{A9A855A6-F8AC-4DE0-B635-C9B03C705C33}" srcOrd="1" destOrd="0" presId="urn:microsoft.com/office/officeart/2005/8/layout/hList7"/>
    <dgm:cxn modelId="{E73FE348-5965-43AC-9FAF-67726BA0C721}" type="presOf" srcId="{879994E9-9338-433B-BBF5-CAC46BBD0A07}" destId="{ED961482-835E-4474-8E3C-E2024D0B4C3E}" srcOrd="0" destOrd="0" presId="urn:microsoft.com/office/officeart/2005/8/layout/hList7"/>
    <dgm:cxn modelId="{74BCCDCA-C7C0-4C34-8ADB-35E50CE280D3}" type="presOf" srcId="{E8F78C7F-0E36-46AE-956A-467C5A833EED}" destId="{DAFC9466-812E-4693-8CD7-C944ED98B030}" srcOrd="1" destOrd="0" presId="urn:microsoft.com/office/officeart/2005/8/layout/hList7"/>
    <dgm:cxn modelId="{F51F8CB1-98B0-4CF1-A5DB-2B22ECEDC0B7}" srcId="{C8DBC7CD-6F89-4490-A6DC-7EBF4E5BEE29}" destId="{E8F78C7F-0E36-46AE-956A-467C5A833EED}" srcOrd="4" destOrd="0" parTransId="{4709CDC8-A8F1-4488-A1EF-19AA442D9B73}" sibTransId="{564C2FC3-F07F-4B1F-AA02-9EE2F074AC2C}"/>
    <dgm:cxn modelId="{EB140D02-7A93-4820-9AEE-808768898F4F}" type="presOf" srcId="{EDA18195-477E-477B-A348-EB98E550B085}" destId="{F07FC874-8D24-4F23-9324-D2145BDA2477}" srcOrd="1" destOrd="0" presId="urn:microsoft.com/office/officeart/2005/8/layout/hList7"/>
    <dgm:cxn modelId="{0D65F6A3-6B72-42AF-9E23-0E59E7A03A27}" srcId="{C8DBC7CD-6F89-4490-A6DC-7EBF4E5BEE29}" destId="{83F8C990-D608-482C-98BB-AFFB3EC75F3B}" srcOrd="1" destOrd="0" parTransId="{17FF2233-671D-49CD-BCE0-79A5C6B48EB7}" sibTransId="{058C4349-CC6D-4404-B5C0-ECEF4500A073}"/>
    <dgm:cxn modelId="{31F69F96-086B-46E4-8104-F49E57568F26}" type="presOf" srcId="{77DA021B-3E96-4531-BD56-272067A35ED8}" destId="{B71F3A73-D171-4659-8A6F-9CDB749CB022}" srcOrd="0" destOrd="0" presId="urn:microsoft.com/office/officeart/2005/8/layout/hList7"/>
    <dgm:cxn modelId="{F441627A-1964-4931-A605-7E4B98731F7B}" type="presOf" srcId="{564C2FC3-F07F-4B1F-AA02-9EE2F074AC2C}" destId="{E7D461A9-4CA3-400A-8323-74558960D7B1}" srcOrd="0" destOrd="0" presId="urn:microsoft.com/office/officeart/2005/8/layout/hList7"/>
    <dgm:cxn modelId="{664EC9C0-7CA7-49BD-A85C-AF230FBAB1FD}" srcId="{C8DBC7CD-6F89-4490-A6DC-7EBF4E5BEE29}" destId="{A503A63F-C780-42B3-8088-1CE8A62F08A9}" srcOrd="3" destOrd="0" parTransId="{42A34627-0E3E-4DB1-B8FB-7CA97E725885}" sibTransId="{012F2F54-99B3-449D-81D1-BFA51519B8F2}"/>
    <dgm:cxn modelId="{7219082B-A844-441B-9793-1E5793C5A93A}" srcId="{77DA021B-3E96-4531-BD56-272067A35ED8}" destId="{38D514D5-8668-43A7-94FF-27A142484159}" srcOrd="1" destOrd="0" parTransId="{03EFEA6F-8015-48E9-A731-7DB0254EFAC3}" sibTransId="{C93DE89D-48FC-43B4-8241-CAA51E47F015}"/>
    <dgm:cxn modelId="{1CFCDADB-5011-4EDE-A17B-DE6E5E76583B}" type="presOf" srcId="{38D514D5-8668-43A7-94FF-27A142484159}" destId="{B71F3A73-D171-4659-8A6F-9CDB749CB022}" srcOrd="0" destOrd="2" presId="urn:microsoft.com/office/officeart/2005/8/layout/hList7"/>
    <dgm:cxn modelId="{B753B429-3681-4A39-8D59-15EF9EE1B166}" type="presOf" srcId="{879994E9-9338-433B-BBF5-CAC46BBD0A07}" destId="{D6313F9B-8211-4D7E-96FE-D9F100840D20}" srcOrd="1" destOrd="0" presId="urn:microsoft.com/office/officeart/2005/8/layout/hList7"/>
    <dgm:cxn modelId="{A3B51DF1-4856-410C-8169-1760D9A97BAC}" type="presOf" srcId="{EDA18195-477E-477B-A348-EB98E550B085}" destId="{ADE7086B-E966-45FE-8204-1DC2F2A39E67}" srcOrd="0" destOrd="0" presId="urn:microsoft.com/office/officeart/2005/8/layout/hList7"/>
    <dgm:cxn modelId="{716BE4B4-4C69-4A8C-B59C-9BAB5BCA2892}" type="presOf" srcId="{A503A63F-C780-42B3-8088-1CE8A62F08A9}" destId="{9CCC6AD1-7145-45EB-96D7-7F89DCEA07BC}" srcOrd="0" destOrd="0" presId="urn:microsoft.com/office/officeart/2005/8/layout/hList7"/>
    <dgm:cxn modelId="{0A3618CB-40AD-4939-86A2-389D1622A194}" type="presOf" srcId="{DB0B2566-7327-496A-931A-BB68D983DE82}" destId="{2597FA3B-795A-4C8B-8CA8-356F61BDD394}" srcOrd="0" destOrd="0" presId="urn:microsoft.com/office/officeart/2005/8/layout/hList7"/>
    <dgm:cxn modelId="{A7E5621C-047D-492C-9359-849610B58822}" type="presOf" srcId="{2B1F19A7-FD12-4082-AAAB-E0A5AD06D128}" destId="{4D642377-91EF-4441-8F47-AF8A1C87D4E4}" srcOrd="0" destOrd="0" presId="urn:microsoft.com/office/officeart/2005/8/layout/hList7"/>
    <dgm:cxn modelId="{8C5B2959-71F6-4E26-980C-E48DDCF68B84}" type="presOf" srcId="{012F2F54-99B3-449D-81D1-BFA51519B8F2}" destId="{7D774C74-A8CD-4410-A337-7AD8DC631B83}" srcOrd="0" destOrd="0" presId="urn:microsoft.com/office/officeart/2005/8/layout/hList7"/>
    <dgm:cxn modelId="{7F0F443F-94BF-4B82-8529-0203C0CA1854}" srcId="{C8DBC7CD-6F89-4490-A6DC-7EBF4E5BEE29}" destId="{77DA021B-3E96-4531-BD56-272067A35ED8}" srcOrd="0" destOrd="0" parTransId="{ACD5B7B1-F858-4F61-90CC-821A3AE30B8F}" sibTransId="{03451EA1-82B8-40BC-A3F5-BB4E9EDF69CC}"/>
    <dgm:cxn modelId="{1744171E-E473-4D40-8DA3-B4C99D57BC3A}" type="presOf" srcId="{E8F78C7F-0E36-46AE-956A-467C5A833EED}" destId="{BE1884CB-27AF-41F9-86F7-D1538DA2A08C}" srcOrd="0" destOrd="0" presId="urn:microsoft.com/office/officeart/2005/8/layout/hList7"/>
    <dgm:cxn modelId="{A37E9072-51CF-43D9-B630-79D505717D51}" type="presOf" srcId="{058C4349-CC6D-4404-B5C0-ECEF4500A073}" destId="{FBE48AF7-57A3-4BFF-BA21-D9ED51A4A611}" srcOrd="0" destOrd="0" presId="urn:microsoft.com/office/officeart/2005/8/layout/hList7"/>
    <dgm:cxn modelId="{C2A78FBF-20AE-43F5-8E22-0B14F085E9DD}" type="presOf" srcId="{D6C40056-3979-4DA5-93C8-15D902AAD22B}" destId="{BB72AAC2-E003-4D11-8A72-D7FBAC76B43D}" srcOrd="1" destOrd="1" presId="urn:microsoft.com/office/officeart/2005/8/layout/hList7"/>
    <dgm:cxn modelId="{B8028006-AF6D-4727-AA9F-B25A57EDACC3}" type="presOf" srcId="{83F8C990-D608-482C-98BB-AFFB3EC75F3B}" destId="{BA75B15A-209F-4FDD-817F-ACA303CAD4D3}" srcOrd="0" destOrd="0" presId="urn:microsoft.com/office/officeart/2005/8/layout/hList7"/>
    <dgm:cxn modelId="{B2078866-0E75-4281-9EA9-5F891A8635A3}" type="presOf" srcId="{C8DBC7CD-6F89-4490-A6DC-7EBF4E5BEE29}" destId="{AD6E7CED-81D0-45DC-B20B-B1BF168EB470}" srcOrd="0" destOrd="0" presId="urn:microsoft.com/office/officeart/2005/8/layout/hList7"/>
    <dgm:cxn modelId="{B2B034C1-B297-4B25-B0A2-FD35D0AF9C85}" type="presOf" srcId="{83F8C990-D608-482C-98BB-AFFB3EC75F3B}" destId="{6BB7F007-7842-4B44-B836-38FF8D69BE6C}" srcOrd="1" destOrd="0" presId="urn:microsoft.com/office/officeart/2005/8/layout/hList7"/>
    <dgm:cxn modelId="{2269D9B1-1C8E-4584-829F-7DD6E7CA7219}" type="presParOf" srcId="{AD6E7CED-81D0-45DC-B20B-B1BF168EB470}" destId="{0DF9D32E-54FA-49BC-A37F-C3BB37F0444A}" srcOrd="0" destOrd="0" presId="urn:microsoft.com/office/officeart/2005/8/layout/hList7"/>
    <dgm:cxn modelId="{2A9A51C6-703C-4D48-86B6-B57F1DA30942}" type="presParOf" srcId="{AD6E7CED-81D0-45DC-B20B-B1BF168EB470}" destId="{E9C4318F-AC06-476A-A60A-ABEE8789FB29}" srcOrd="1" destOrd="0" presId="urn:microsoft.com/office/officeart/2005/8/layout/hList7"/>
    <dgm:cxn modelId="{F26388E6-2D37-4ACF-8D7C-71612FAC0AA4}" type="presParOf" srcId="{E9C4318F-AC06-476A-A60A-ABEE8789FB29}" destId="{99D73B37-2A53-410E-BB9C-A86A6526BC91}" srcOrd="0" destOrd="0" presId="urn:microsoft.com/office/officeart/2005/8/layout/hList7"/>
    <dgm:cxn modelId="{6BEF45E5-65A0-466D-B804-FE5D5846967D}" type="presParOf" srcId="{99D73B37-2A53-410E-BB9C-A86A6526BC91}" destId="{B71F3A73-D171-4659-8A6F-9CDB749CB022}" srcOrd="0" destOrd="0" presId="urn:microsoft.com/office/officeart/2005/8/layout/hList7"/>
    <dgm:cxn modelId="{92856E37-AB49-4E3C-924A-3EF6E7873183}" type="presParOf" srcId="{99D73B37-2A53-410E-BB9C-A86A6526BC91}" destId="{BB72AAC2-E003-4D11-8A72-D7FBAC76B43D}" srcOrd="1" destOrd="0" presId="urn:microsoft.com/office/officeart/2005/8/layout/hList7"/>
    <dgm:cxn modelId="{63E85E9A-C51F-43EF-93C6-DC6073B419E8}" type="presParOf" srcId="{99D73B37-2A53-410E-BB9C-A86A6526BC91}" destId="{35D842ED-0F9F-49EE-9288-1E92A099A44F}" srcOrd="2" destOrd="0" presId="urn:microsoft.com/office/officeart/2005/8/layout/hList7"/>
    <dgm:cxn modelId="{65AB4A2B-D17A-4C3B-9683-EA775FB51D6F}" type="presParOf" srcId="{99D73B37-2A53-410E-BB9C-A86A6526BC91}" destId="{38BB40CC-45B1-4930-8972-9D9613A3C925}" srcOrd="3" destOrd="0" presId="urn:microsoft.com/office/officeart/2005/8/layout/hList7"/>
    <dgm:cxn modelId="{A7D8550E-B3D2-4ECC-8A65-EE8DB3CB7BB7}" type="presParOf" srcId="{E9C4318F-AC06-476A-A60A-ABEE8789FB29}" destId="{50DCF30F-96CE-45F2-ABA4-7A7B0A55303E}" srcOrd="1" destOrd="0" presId="urn:microsoft.com/office/officeart/2005/8/layout/hList7"/>
    <dgm:cxn modelId="{A2E09D14-74B8-490E-B522-0B16890FD794}" type="presParOf" srcId="{E9C4318F-AC06-476A-A60A-ABEE8789FB29}" destId="{00A0EBE9-45FB-442B-97BE-D6ABE50B4644}" srcOrd="2" destOrd="0" presId="urn:microsoft.com/office/officeart/2005/8/layout/hList7"/>
    <dgm:cxn modelId="{78BA77EF-D0D5-4A8C-B6DF-BE75093FC270}" type="presParOf" srcId="{00A0EBE9-45FB-442B-97BE-D6ABE50B4644}" destId="{BA75B15A-209F-4FDD-817F-ACA303CAD4D3}" srcOrd="0" destOrd="0" presId="urn:microsoft.com/office/officeart/2005/8/layout/hList7"/>
    <dgm:cxn modelId="{464EBE71-AB9E-41DB-B1EE-B43DBADA4CE0}" type="presParOf" srcId="{00A0EBE9-45FB-442B-97BE-D6ABE50B4644}" destId="{6BB7F007-7842-4B44-B836-38FF8D69BE6C}" srcOrd="1" destOrd="0" presId="urn:microsoft.com/office/officeart/2005/8/layout/hList7"/>
    <dgm:cxn modelId="{6201C555-AA7F-4B53-BDDC-24A9DBF32126}" type="presParOf" srcId="{00A0EBE9-45FB-442B-97BE-D6ABE50B4644}" destId="{45AA89E7-4E58-4D8A-ADF5-B73CA895AFE5}" srcOrd="2" destOrd="0" presId="urn:microsoft.com/office/officeart/2005/8/layout/hList7"/>
    <dgm:cxn modelId="{253D7C29-3B71-401A-BE14-D6E068D65450}" type="presParOf" srcId="{00A0EBE9-45FB-442B-97BE-D6ABE50B4644}" destId="{FEF9172B-5A46-4FA1-A734-1B2AA4F71F28}" srcOrd="3" destOrd="0" presId="urn:microsoft.com/office/officeart/2005/8/layout/hList7"/>
    <dgm:cxn modelId="{7C754E94-6C8B-4A29-A30A-52919610CCD8}" type="presParOf" srcId="{E9C4318F-AC06-476A-A60A-ABEE8789FB29}" destId="{FBE48AF7-57A3-4BFF-BA21-D9ED51A4A611}" srcOrd="3" destOrd="0" presId="urn:microsoft.com/office/officeart/2005/8/layout/hList7"/>
    <dgm:cxn modelId="{70CBB3E5-2221-4BD6-A979-F65EA0E10BEA}" type="presParOf" srcId="{E9C4318F-AC06-476A-A60A-ABEE8789FB29}" destId="{016B6AD0-6815-45FE-8836-DFE9A4DA61FF}" srcOrd="4" destOrd="0" presId="urn:microsoft.com/office/officeart/2005/8/layout/hList7"/>
    <dgm:cxn modelId="{8B70823F-A677-41D2-8E15-D33CA633BDA4}" type="presParOf" srcId="{016B6AD0-6815-45FE-8836-DFE9A4DA61FF}" destId="{4D642377-91EF-4441-8F47-AF8A1C87D4E4}" srcOrd="0" destOrd="0" presId="urn:microsoft.com/office/officeart/2005/8/layout/hList7"/>
    <dgm:cxn modelId="{BD26A44D-2DCF-4D54-AC7A-DB81CE66C8F2}" type="presParOf" srcId="{016B6AD0-6815-45FE-8836-DFE9A4DA61FF}" destId="{34515A73-BA1B-42D7-AA32-BB4487762B19}" srcOrd="1" destOrd="0" presId="urn:microsoft.com/office/officeart/2005/8/layout/hList7"/>
    <dgm:cxn modelId="{0D9964C6-B0C2-4F67-A715-FC81562FD6F0}" type="presParOf" srcId="{016B6AD0-6815-45FE-8836-DFE9A4DA61FF}" destId="{483F8891-32F0-4F71-B282-3EF6AFB3A428}" srcOrd="2" destOrd="0" presId="urn:microsoft.com/office/officeart/2005/8/layout/hList7"/>
    <dgm:cxn modelId="{C7932F89-D53C-4C8A-8BE7-94057ABDD098}" type="presParOf" srcId="{016B6AD0-6815-45FE-8836-DFE9A4DA61FF}" destId="{DBAC756B-28D7-45B4-8106-CBF9DB7A856E}" srcOrd="3" destOrd="0" presId="urn:microsoft.com/office/officeart/2005/8/layout/hList7"/>
    <dgm:cxn modelId="{19A0599D-EB9F-414A-8F20-70F6BD323195}" type="presParOf" srcId="{E9C4318F-AC06-476A-A60A-ABEE8789FB29}" destId="{2597FA3B-795A-4C8B-8CA8-356F61BDD394}" srcOrd="5" destOrd="0" presId="urn:microsoft.com/office/officeart/2005/8/layout/hList7"/>
    <dgm:cxn modelId="{B981BFB0-8C09-4475-86BD-77ECDFFE54E6}" type="presParOf" srcId="{E9C4318F-AC06-476A-A60A-ABEE8789FB29}" destId="{14668D93-1B89-43A1-B7D1-A2C2395888E9}" srcOrd="6" destOrd="0" presId="urn:microsoft.com/office/officeart/2005/8/layout/hList7"/>
    <dgm:cxn modelId="{7FA61211-C048-43B5-8666-8017363E792E}" type="presParOf" srcId="{14668D93-1B89-43A1-B7D1-A2C2395888E9}" destId="{9CCC6AD1-7145-45EB-96D7-7F89DCEA07BC}" srcOrd="0" destOrd="0" presId="urn:microsoft.com/office/officeart/2005/8/layout/hList7"/>
    <dgm:cxn modelId="{706EF0F3-9579-41BE-BDAE-BDB50827CF0E}" type="presParOf" srcId="{14668D93-1B89-43A1-B7D1-A2C2395888E9}" destId="{A9A855A6-F8AC-4DE0-B635-C9B03C705C33}" srcOrd="1" destOrd="0" presId="urn:microsoft.com/office/officeart/2005/8/layout/hList7"/>
    <dgm:cxn modelId="{17BF542C-5CD7-43DA-BA03-7DF4BC73BFD7}" type="presParOf" srcId="{14668D93-1B89-43A1-B7D1-A2C2395888E9}" destId="{0F2FE081-BB20-4D19-A43B-DEC03E177B9F}" srcOrd="2" destOrd="0" presId="urn:microsoft.com/office/officeart/2005/8/layout/hList7"/>
    <dgm:cxn modelId="{91EA0343-8D6C-45FA-9354-9B3243B78590}" type="presParOf" srcId="{14668D93-1B89-43A1-B7D1-A2C2395888E9}" destId="{0FDF2F70-7137-49BD-AB60-1BE6961813CE}" srcOrd="3" destOrd="0" presId="urn:microsoft.com/office/officeart/2005/8/layout/hList7"/>
    <dgm:cxn modelId="{722EC6B1-59CD-4F1A-BD7B-D05B07F25DC0}" type="presParOf" srcId="{E9C4318F-AC06-476A-A60A-ABEE8789FB29}" destId="{7D774C74-A8CD-4410-A337-7AD8DC631B83}" srcOrd="7" destOrd="0" presId="urn:microsoft.com/office/officeart/2005/8/layout/hList7"/>
    <dgm:cxn modelId="{59EECFE4-9A9E-4D36-8F7C-759E412F3F91}" type="presParOf" srcId="{E9C4318F-AC06-476A-A60A-ABEE8789FB29}" destId="{D68EA531-2946-49AA-A233-1B79DCF1D6B8}" srcOrd="8" destOrd="0" presId="urn:microsoft.com/office/officeart/2005/8/layout/hList7"/>
    <dgm:cxn modelId="{016F881A-F68F-4C05-8BD9-29528E25653D}" type="presParOf" srcId="{D68EA531-2946-49AA-A233-1B79DCF1D6B8}" destId="{BE1884CB-27AF-41F9-86F7-D1538DA2A08C}" srcOrd="0" destOrd="0" presId="urn:microsoft.com/office/officeart/2005/8/layout/hList7"/>
    <dgm:cxn modelId="{6B19E33A-0111-4462-B98A-9EB68EE98C03}" type="presParOf" srcId="{D68EA531-2946-49AA-A233-1B79DCF1D6B8}" destId="{DAFC9466-812E-4693-8CD7-C944ED98B030}" srcOrd="1" destOrd="0" presId="urn:microsoft.com/office/officeart/2005/8/layout/hList7"/>
    <dgm:cxn modelId="{671A6D97-1C36-43F1-8740-5749462240BF}" type="presParOf" srcId="{D68EA531-2946-49AA-A233-1B79DCF1D6B8}" destId="{09BB4FC2-03B9-43A2-B96A-43D9BBE8F1AC}" srcOrd="2" destOrd="0" presId="urn:microsoft.com/office/officeart/2005/8/layout/hList7"/>
    <dgm:cxn modelId="{36E46216-47B1-4325-8F36-360CEB13DBD3}" type="presParOf" srcId="{D68EA531-2946-49AA-A233-1B79DCF1D6B8}" destId="{51AA2334-9EB1-47F1-B35A-B7650DD8ACFD}" srcOrd="3" destOrd="0" presId="urn:microsoft.com/office/officeart/2005/8/layout/hList7"/>
    <dgm:cxn modelId="{A724F7CD-0E28-45CA-B55E-A3FA1BC3632D}" type="presParOf" srcId="{E9C4318F-AC06-476A-A60A-ABEE8789FB29}" destId="{E7D461A9-4CA3-400A-8323-74558960D7B1}" srcOrd="9" destOrd="0" presId="urn:microsoft.com/office/officeart/2005/8/layout/hList7"/>
    <dgm:cxn modelId="{FA5D5A59-0B66-40BC-A0F7-81618A31365C}" type="presParOf" srcId="{E9C4318F-AC06-476A-A60A-ABEE8789FB29}" destId="{E76E4F30-F7CC-4041-B62A-44899B343AFB}" srcOrd="10" destOrd="0" presId="urn:microsoft.com/office/officeart/2005/8/layout/hList7"/>
    <dgm:cxn modelId="{2D95FCED-F5F5-4C56-A3A3-9E09295708E2}" type="presParOf" srcId="{E76E4F30-F7CC-4041-B62A-44899B343AFB}" destId="{ADE7086B-E966-45FE-8204-1DC2F2A39E67}" srcOrd="0" destOrd="0" presId="urn:microsoft.com/office/officeart/2005/8/layout/hList7"/>
    <dgm:cxn modelId="{C227F99E-66A6-4A81-A8AF-8FB3F408DA11}" type="presParOf" srcId="{E76E4F30-F7CC-4041-B62A-44899B343AFB}" destId="{F07FC874-8D24-4F23-9324-D2145BDA2477}" srcOrd="1" destOrd="0" presId="urn:microsoft.com/office/officeart/2005/8/layout/hList7"/>
    <dgm:cxn modelId="{40593900-C5BE-41C7-85BA-ADC1644E6C3B}" type="presParOf" srcId="{E76E4F30-F7CC-4041-B62A-44899B343AFB}" destId="{EBB60991-CC0E-42FF-B0E8-DCE40313F175}" srcOrd="2" destOrd="0" presId="urn:microsoft.com/office/officeart/2005/8/layout/hList7"/>
    <dgm:cxn modelId="{B236C6CE-85B9-427E-B487-4128733DA448}" type="presParOf" srcId="{E76E4F30-F7CC-4041-B62A-44899B343AFB}" destId="{8A0F4ABF-630E-4E85-B845-01FF963024F8}" srcOrd="3" destOrd="0" presId="urn:microsoft.com/office/officeart/2005/8/layout/hList7"/>
    <dgm:cxn modelId="{83D0E948-F82B-4C1B-B68B-2CC862690637}" type="presParOf" srcId="{E9C4318F-AC06-476A-A60A-ABEE8789FB29}" destId="{4B7932CC-E571-4780-B04D-9C59CADA5F71}" srcOrd="11" destOrd="0" presId="urn:microsoft.com/office/officeart/2005/8/layout/hList7"/>
    <dgm:cxn modelId="{0074FBDA-23F3-40C0-B1D6-82D1BF756A3A}" type="presParOf" srcId="{E9C4318F-AC06-476A-A60A-ABEE8789FB29}" destId="{3F95C582-7B83-479A-8971-A62D8ED157B7}" srcOrd="12" destOrd="0" presId="urn:microsoft.com/office/officeart/2005/8/layout/hList7"/>
    <dgm:cxn modelId="{3AC43991-EB16-41C7-B558-03672676E4F3}" type="presParOf" srcId="{3F95C582-7B83-479A-8971-A62D8ED157B7}" destId="{ED961482-835E-4474-8E3C-E2024D0B4C3E}" srcOrd="0" destOrd="0" presId="urn:microsoft.com/office/officeart/2005/8/layout/hList7"/>
    <dgm:cxn modelId="{6354AD13-7758-495E-8668-B1C1F87E879A}" type="presParOf" srcId="{3F95C582-7B83-479A-8971-A62D8ED157B7}" destId="{D6313F9B-8211-4D7E-96FE-D9F100840D20}" srcOrd="1" destOrd="0" presId="urn:microsoft.com/office/officeart/2005/8/layout/hList7"/>
    <dgm:cxn modelId="{129E96A0-7589-447D-A621-A8BCA72F668D}" type="presParOf" srcId="{3F95C582-7B83-479A-8971-A62D8ED157B7}" destId="{E44D9BC0-6217-40B2-B0B7-69180D91000C}" srcOrd="2" destOrd="0" presId="urn:microsoft.com/office/officeart/2005/8/layout/hList7"/>
    <dgm:cxn modelId="{6B79A15C-A194-4050-9183-7ECD2DCCA593}" type="presParOf" srcId="{3F95C582-7B83-479A-8971-A62D8ED157B7}" destId="{2E9A65BF-9FC7-4E2B-B724-3B89E66ADD56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1F3A73-D171-4659-8A6F-9CDB749CB022}">
      <dsp:nvSpPr>
        <dsp:cNvPr id="0" name=""/>
        <dsp:cNvSpPr/>
      </dsp:nvSpPr>
      <dsp:spPr>
        <a:xfrm>
          <a:off x="20929" y="0"/>
          <a:ext cx="907613" cy="4064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1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曹文俊會長</a:t>
          </a:r>
          <a:endParaRPr lang="zh-TW" altLang="en-US" sz="20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200" kern="1200" dirty="0" smtClean="0"/>
            <a:t>	</a:t>
          </a:r>
          <a:endParaRPr lang="zh-TW" alt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1200" kern="1200" dirty="0"/>
        </a:p>
      </dsp:txBody>
      <dsp:txXfrm>
        <a:off x="20929" y="1625600"/>
        <a:ext cx="907613" cy="1625600"/>
      </dsp:txXfrm>
    </dsp:sp>
    <dsp:sp modelId="{38BB40CC-45B1-4930-8972-9D9613A3C925}">
      <dsp:nvSpPr>
        <dsp:cNvPr id="0" name=""/>
        <dsp:cNvSpPr/>
      </dsp:nvSpPr>
      <dsp:spPr>
        <a:xfrm>
          <a:off x="103506" y="243840"/>
          <a:ext cx="705088" cy="1353312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75B15A-209F-4FDD-817F-ACA303CAD4D3}">
      <dsp:nvSpPr>
        <dsp:cNvPr id="0" name=""/>
        <dsp:cNvSpPr/>
      </dsp:nvSpPr>
      <dsp:spPr>
        <a:xfrm>
          <a:off x="932360" y="0"/>
          <a:ext cx="750093" cy="4064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陳東源副會長</a:t>
          </a:r>
          <a:endParaRPr lang="zh-TW" altLang="en-US" sz="1800" kern="1200" dirty="0"/>
        </a:p>
      </dsp:txBody>
      <dsp:txXfrm>
        <a:off x="932360" y="1625600"/>
        <a:ext cx="750093" cy="1625600"/>
      </dsp:txXfrm>
    </dsp:sp>
    <dsp:sp modelId="{FEF9172B-5A46-4FA1-A734-1B2AA4F71F28}">
      <dsp:nvSpPr>
        <dsp:cNvPr id="0" name=""/>
        <dsp:cNvSpPr/>
      </dsp:nvSpPr>
      <dsp:spPr>
        <a:xfrm>
          <a:off x="954863" y="243840"/>
          <a:ext cx="705088" cy="1353312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642377-91EF-4441-8F47-AF8A1C87D4E4}">
      <dsp:nvSpPr>
        <dsp:cNvPr id="0" name=""/>
        <dsp:cNvSpPr/>
      </dsp:nvSpPr>
      <dsp:spPr>
        <a:xfrm>
          <a:off x="1704957" y="0"/>
          <a:ext cx="998374" cy="4064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江明財務長</a:t>
          </a:r>
          <a:endParaRPr lang="zh-TW" altLang="en-US" sz="1800" kern="1200" dirty="0"/>
        </a:p>
      </dsp:txBody>
      <dsp:txXfrm>
        <a:off x="1704957" y="1625600"/>
        <a:ext cx="998374" cy="1625600"/>
      </dsp:txXfrm>
    </dsp:sp>
    <dsp:sp modelId="{DBAC756B-28D7-45B4-8106-CBF9DB7A856E}">
      <dsp:nvSpPr>
        <dsp:cNvPr id="0" name=""/>
        <dsp:cNvSpPr/>
      </dsp:nvSpPr>
      <dsp:spPr>
        <a:xfrm>
          <a:off x="1851600" y="243840"/>
          <a:ext cx="705088" cy="1353312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CC6AD1-7145-45EB-96D7-7F89DCEA07BC}">
      <dsp:nvSpPr>
        <dsp:cNvPr id="0" name=""/>
        <dsp:cNvSpPr/>
      </dsp:nvSpPr>
      <dsp:spPr>
        <a:xfrm>
          <a:off x="2725834" y="0"/>
          <a:ext cx="825103" cy="4064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羅慧嘉秘書長</a:t>
          </a:r>
          <a:endParaRPr lang="zh-TW" altLang="en-US" sz="1800" kern="1200" dirty="0"/>
        </a:p>
      </dsp:txBody>
      <dsp:txXfrm>
        <a:off x="2725834" y="1625600"/>
        <a:ext cx="825103" cy="1625600"/>
      </dsp:txXfrm>
    </dsp:sp>
    <dsp:sp modelId="{0FDF2F70-7137-49BD-AB60-1BE6961813CE}">
      <dsp:nvSpPr>
        <dsp:cNvPr id="0" name=""/>
        <dsp:cNvSpPr/>
      </dsp:nvSpPr>
      <dsp:spPr>
        <a:xfrm>
          <a:off x="2785842" y="243840"/>
          <a:ext cx="705088" cy="1353312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1884CB-27AF-41F9-86F7-D1538DA2A08C}">
      <dsp:nvSpPr>
        <dsp:cNvPr id="0" name=""/>
        <dsp:cNvSpPr/>
      </dsp:nvSpPr>
      <dsp:spPr>
        <a:xfrm>
          <a:off x="3573440" y="0"/>
          <a:ext cx="825103" cy="4064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楊碧金外交</a:t>
          </a:r>
          <a:endParaRPr lang="zh-TW" altLang="en-US" sz="1800" kern="1200" dirty="0"/>
        </a:p>
      </dsp:txBody>
      <dsp:txXfrm>
        <a:off x="3573440" y="1625600"/>
        <a:ext cx="825103" cy="1625600"/>
      </dsp:txXfrm>
    </dsp:sp>
    <dsp:sp modelId="{51AA2334-9EB1-47F1-B35A-B7650DD8ACFD}">
      <dsp:nvSpPr>
        <dsp:cNvPr id="0" name=""/>
        <dsp:cNvSpPr/>
      </dsp:nvSpPr>
      <dsp:spPr>
        <a:xfrm>
          <a:off x="3633448" y="243840"/>
          <a:ext cx="705088" cy="1353312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E7086B-E966-45FE-8204-1DC2F2A39E67}">
      <dsp:nvSpPr>
        <dsp:cNvPr id="0" name=""/>
        <dsp:cNvSpPr/>
      </dsp:nvSpPr>
      <dsp:spPr>
        <a:xfrm>
          <a:off x="4421046" y="0"/>
          <a:ext cx="825103" cy="4064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技術理事</a:t>
          </a:r>
          <a:endParaRPr lang="zh-TW" altLang="en-US" sz="1800" kern="1200" dirty="0"/>
        </a:p>
      </dsp:txBody>
      <dsp:txXfrm>
        <a:off x="4421046" y="1625600"/>
        <a:ext cx="825103" cy="1625600"/>
      </dsp:txXfrm>
    </dsp:sp>
    <dsp:sp modelId="{8A0F4ABF-630E-4E85-B845-01FF963024F8}">
      <dsp:nvSpPr>
        <dsp:cNvPr id="0" name=""/>
        <dsp:cNvSpPr/>
      </dsp:nvSpPr>
      <dsp:spPr>
        <a:xfrm>
          <a:off x="4481054" y="243840"/>
          <a:ext cx="705088" cy="1353312"/>
        </a:xfrm>
        <a:prstGeom prst="ellipse">
          <a:avLst/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961482-835E-4474-8E3C-E2024D0B4C3E}">
      <dsp:nvSpPr>
        <dsp:cNvPr id="0" name=""/>
        <dsp:cNvSpPr/>
      </dsp:nvSpPr>
      <dsp:spPr>
        <a:xfrm>
          <a:off x="5268652" y="0"/>
          <a:ext cx="825103" cy="4064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總務理事</a:t>
          </a:r>
          <a:endParaRPr lang="zh-TW" altLang="en-US" sz="1800" kern="1200" dirty="0"/>
        </a:p>
      </dsp:txBody>
      <dsp:txXfrm>
        <a:off x="5268652" y="1625600"/>
        <a:ext cx="825103" cy="1625600"/>
      </dsp:txXfrm>
    </dsp:sp>
    <dsp:sp modelId="{2E9A65BF-9FC7-4E2B-B724-3B89E66ADD56}">
      <dsp:nvSpPr>
        <dsp:cNvPr id="0" name=""/>
        <dsp:cNvSpPr/>
      </dsp:nvSpPr>
      <dsp:spPr>
        <a:xfrm>
          <a:off x="5328660" y="243840"/>
          <a:ext cx="705088" cy="1353312"/>
        </a:xfrm>
        <a:prstGeom prst="ellipse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9000" r="-19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F9D32E-54FA-49BC-A37F-C3BB37F0444A}">
      <dsp:nvSpPr>
        <dsp:cNvPr id="0" name=""/>
        <dsp:cNvSpPr/>
      </dsp:nvSpPr>
      <dsp:spPr>
        <a:xfrm>
          <a:off x="243839" y="3251200"/>
          <a:ext cx="5608320" cy="609600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48A278-5266-49BC-8C01-6CF9DE28C15F}" type="datetimeFigureOut">
              <a:rPr lang="zh-TW" altLang="en-US" smtClean="0"/>
              <a:t>2011/7/23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693A7-E64D-4E99-BBD0-55C869D6DB3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2" name="矩形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矩形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矩形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矩形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56" name="矩形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矩形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矩形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矩形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48A278-5266-49BC-8C01-6CF9DE28C15F}" type="datetimeFigureOut">
              <a:rPr lang="zh-TW" altLang="en-US" smtClean="0"/>
              <a:t>2011/7/23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693A7-E64D-4E99-BBD0-55C869D6DB3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48A278-5266-49BC-8C01-6CF9DE28C15F}" type="datetimeFigureOut">
              <a:rPr lang="zh-TW" altLang="en-US" smtClean="0"/>
              <a:t>2011/7/23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693A7-E64D-4E99-BBD0-55C869D6DB3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48A278-5266-49BC-8C01-6CF9DE28C15F}" type="datetimeFigureOut">
              <a:rPr lang="zh-TW" altLang="en-US" smtClean="0"/>
              <a:t>2011/7/23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693A7-E64D-4E99-BBD0-55C869D6DB3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手繪多邊形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手繪多邊形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手繪多邊形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手繪多邊形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手繪多邊形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手繪多邊形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手繪多邊形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手繪多邊形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手繪多邊形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手繪多邊形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手繪多邊形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手繪多邊形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手繪多邊形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手繪多邊形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48A278-5266-49BC-8C01-6CF9DE28C15F}" type="datetimeFigureOut">
              <a:rPr lang="zh-TW" altLang="en-US" smtClean="0"/>
              <a:t>2011/7/23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693A7-E64D-4E99-BBD0-55C869D6DB3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矩形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矩形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48A278-5266-49BC-8C01-6CF9DE28C15F}" type="datetimeFigureOut">
              <a:rPr lang="zh-TW" altLang="en-US" smtClean="0"/>
              <a:t>2011/7/23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693A7-E64D-4E99-BBD0-55C869D6DB3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48A278-5266-49BC-8C01-6CF9DE28C15F}" type="datetimeFigureOut">
              <a:rPr lang="zh-TW" altLang="en-US" smtClean="0"/>
              <a:t>2011/7/23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693A7-E64D-4E99-BBD0-55C869D6DB3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矩形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矩形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矩形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矩形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矩形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矩形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48A278-5266-49BC-8C01-6CF9DE28C15F}" type="datetimeFigureOut">
              <a:rPr lang="zh-TW" altLang="en-US" smtClean="0"/>
              <a:t>2011/7/23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693A7-E64D-4E99-BBD0-55C869D6DB3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48A278-5266-49BC-8C01-6CF9DE28C15F}" type="datetimeFigureOut">
              <a:rPr lang="zh-TW" altLang="en-US" smtClean="0"/>
              <a:t>2011/7/23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693A7-E64D-4E99-BBD0-55C869D6DB3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48A278-5266-49BC-8C01-6CF9DE28C15F}" type="datetimeFigureOut">
              <a:rPr lang="zh-TW" altLang="en-US" smtClean="0"/>
              <a:t>2011/7/23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693A7-E64D-4E99-BBD0-55C869D6DB3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直線接點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群組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直線接點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grpSp>
        <p:nvGrpSpPr>
          <p:cNvPr id="14" name="群組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直線接點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群組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直線接點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048A278-5266-49BC-8C01-6CF9DE28C15F}" type="datetimeFigureOut">
              <a:rPr lang="zh-TW" altLang="en-US" smtClean="0"/>
              <a:t>2011/7/23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63693A7-E64D-4E99-BBD0-55C869D6DB3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矩形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矩形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矩形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048A278-5266-49BC-8C01-6CF9DE28C15F}" type="datetimeFigureOut">
              <a:rPr lang="zh-TW" altLang="en-US" smtClean="0"/>
              <a:t>2011/7/23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63693A7-E64D-4E99-BBD0-55C869D6DB3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279781477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40559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地鐵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地鐵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鐵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36</TotalTime>
  <Words>16</Words>
  <Application>Microsoft Office PowerPoint</Application>
  <PresentationFormat>如螢幕大小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地鐵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Gordon</dc:creator>
  <cp:lastModifiedBy>Gordon</cp:lastModifiedBy>
  <cp:revision>7</cp:revision>
  <dcterms:created xsi:type="dcterms:W3CDTF">2011-07-23T15:15:17Z</dcterms:created>
  <dcterms:modified xsi:type="dcterms:W3CDTF">2011-07-24T02:55:49Z</dcterms:modified>
  <cp:contentStatus>完稿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