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C43C33D2-7993-45A6-9D2A-8420E3BEB1CB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76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195E6-8321-48D4-B6E6-277940782D1A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2CEBD9DA-4FBF-4A25-B7D6-7F376BF9103F}" type="pres">
      <dgm:prSet presAssocID="{563195E6-8321-48D4-B6E6-277940782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45AC48-935C-4113-B0DB-8CE57C886D7A}" type="presOf" srcId="{563195E6-8321-48D4-B6E6-277940782D1A}" destId="{2CEBD9DA-4FBF-4A25-B7D6-7F376BF9103F}" srcOrd="0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85F4F-A18C-4C1F-828B-1CDA5AA4CEFC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172B0D-0BB1-4183-95F5-4C7E91DFF3F2}">
      <dgm:prSet phldrT="[文字]" custT="1"/>
      <dgm:spPr/>
      <dgm:t>
        <a:bodyPr/>
        <a:lstStyle/>
        <a:p>
          <a:pPr algn="ctr"/>
          <a:r>
            <a:rPr lang="zh-TW" altLang="en-US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文鼎中粗隸" pitchFamily="49" charset="-120"/>
            </a:rPr>
            <a:t>     </a:t>
          </a:r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曹文俊</a:t>
          </a:r>
          <a:endParaRPr lang="en-US" altLang="zh-TW" sz="2400" b="1" cap="none" spc="50" dirty="0" smtClean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  <a:p>
          <a:pPr algn="ctr"/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     會 長</a:t>
          </a:r>
          <a:endParaRPr lang="zh-TW" altLang="en-US" sz="2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ea typeface="文鼎中粗隸" pitchFamily="49" charset="-120"/>
          </a:endParaRPr>
        </a:p>
      </dgm:t>
    </dgm:pt>
    <dgm:pt modelId="{387CCB19-4F51-4122-A406-17B1C8735F5C}" type="parTrans" cxnId="{4CB8D281-778C-4302-B7EC-54DCC18B7F42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5F8EDF09-7A59-4CA3-8481-F10161364AAA}" type="sibTrans" cxnId="{4CB8D281-778C-4302-B7EC-54DCC18B7F42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035D8BF5-FD01-49E3-957D-14B67E00D643}" type="asst">
      <dgm:prSet phldrT="[文字]" custT="1"/>
      <dgm:spPr/>
      <dgm:t>
        <a:bodyPr/>
        <a:lstStyle/>
        <a:p>
          <a:r>
            <a:rPr lang="zh-TW" altLang="en-US" sz="54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</a:t>
          </a:r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陳東源         </a:t>
          </a:r>
          <a:endParaRPr lang="zh-TW" altLang="en-US" sz="54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gm:t>
    </dgm:pt>
    <dgm:pt modelId="{9341E1D5-B1C8-4463-BB32-6F286D5C14A5}" type="parTrans" cxnId="{38DAFC6E-591D-4FAD-A860-35170E9569A3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4ED270F3-958B-41EA-8DAB-05686393F0AE}" type="sibTrans" cxnId="{38DAFC6E-591D-4FAD-A860-35170E9569A3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AF78B134-3EA4-44A6-A45B-B9EA65304923}">
      <dgm:prSet phldrT="[文字]" custT="1"/>
      <dgm:spPr/>
      <dgm:t>
        <a:bodyPr/>
        <a:lstStyle/>
        <a:p>
          <a:r>
            <a:rPr lang="zh-TW" altLang="en-US" sz="24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粗隸" pitchFamily="49" charset="-120"/>
            </a:rPr>
            <a:t>     </a:t>
          </a:r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粗隸" pitchFamily="49" charset="-120"/>
            </a:rPr>
            <a:t>羅慧嘉</a:t>
          </a:r>
          <a:endParaRPr lang="zh-TW" altLang="en-US" sz="2400" dirty="0">
            <a:ln w="38100">
              <a:solidFill>
                <a:schemeClr val="accent6">
                  <a:lumMod val="75000"/>
                </a:schemeClr>
              </a:solidFill>
            </a:ln>
            <a:ea typeface="文鼎粗隸" pitchFamily="49" charset="-120"/>
          </a:endParaRPr>
        </a:p>
      </dgm:t>
    </dgm:pt>
    <dgm:pt modelId="{CF09B6DE-2D3A-49E9-BB3B-DA8FD9721205}" type="parTrans" cxnId="{BFBD7140-A8A5-4C5B-A2C0-DA79D52A55B7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215198B8-A2F7-44A0-96FA-BD82273B605B}" type="sibTrans" cxnId="{BFBD7140-A8A5-4C5B-A2C0-DA79D52A55B7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3DCD36F7-40A6-4116-8E99-ECFFE0071412}">
      <dgm:prSet phldrT="[文字]" custT="1"/>
      <dgm:spPr/>
      <dgm:t>
        <a:bodyPr/>
        <a:lstStyle/>
        <a:p>
          <a:r>
            <a:rPr lang="zh-TW" altLang="en-US" sz="24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    </a:t>
          </a:r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方岳山</a:t>
          </a:r>
          <a:endParaRPr lang="zh-TW" altLang="en-US" sz="24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gm:t>
    </dgm:pt>
    <dgm:pt modelId="{A137FDD9-D531-4A5A-AC23-2687B33BF99A}" type="parTrans" cxnId="{61C318CD-773E-4174-84F3-2240E6C3BD17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1C53759C-6F12-49B2-9AD5-E63090FA3251}" type="sibTrans" cxnId="{61C318CD-773E-4174-84F3-2240E6C3BD17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C1BE2DB1-9108-4A7F-A947-34DDC5C6CF2A}">
      <dgm:prSet phldrT="[文字]" custT="1"/>
      <dgm:spPr/>
      <dgm:t>
        <a:bodyPr/>
        <a:lstStyle/>
        <a:p>
          <a:r>
            <a:rPr lang="zh-TW" altLang="en-US" sz="24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  </a:t>
          </a:r>
          <a:r>
            <a:rPr lang="zh-TW" alt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伍子良</a:t>
          </a:r>
          <a:endParaRPr lang="zh-TW" altLang="en-US" sz="39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gm:t>
    </dgm:pt>
    <dgm:pt modelId="{DBF03E61-F508-4768-B1D0-545EA8E6374A}" type="parTrans" cxnId="{7435E2EC-E829-426D-86C6-35251DC03E4E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A33EB065-9A4E-45CF-8676-24EE14685A29}" type="sibTrans" cxnId="{7435E2EC-E829-426D-86C6-35251DC03E4E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8A9B7581-52E3-4C97-83D3-ED141EC0B96E}">
      <dgm:prSet custT="1"/>
      <dgm:spPr/>
      <dgm:t>
        <a:bodyPr/>
        <a:lstStyle/>
        <a:p>
          <a:pPr algn="l"/>
          <a:r>
            <a:rPr lang="zh-TW" altLang="en-US" sz="2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       楊碧金</a:t>
          </a:r>
          <a:endParaRPr lang="zh-TW" altLang="en-US" sz="2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</dgm:t>
    </dgm:pt>
    <dgm:pt modelId="{22113895-0381-4233-8696-C9407985E251}" type="parTrans" cxnId="{8AE476A9-52F6-46F6-B987-1BCA04A63D54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94B72030-9B74-4032-97F4-B7AC5CB4AA4C}" type="sibTrans" cxnId="{8AE476A9-52F6-46F6-B987-1BCA04A63D54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D64BD820-29BD-45BF-A04B-EA1F2889EC4E}" type="asst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zh-TW" altLang="en-US" sz="2400" b="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江明</a:t>
          </a:r>
          <a:endParaRPr lang="en-US" altLang="zh-TW" sz="2400" b="0" cap="none" spc="50" dirty="0" smtClean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  <a:p>
          <a:pPr algn="ctr"/>
          <a:r>
            <a:rPr lang="zh-TW" altLang="en-US" sz="2400" b="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財長</a:t>
          </a:r>
          <a:endParaRPr lang="zh-TW" altLang="en-US" sz="2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</dgm:t>
    </dgm:pt>
    <dgm:pt modelId="{C73679B4-2DBC-46A5-85D3-DA44C6F9884F}" type="sibTrans" cxnId="{F5E5C1DC-DBA9-4994-AB75-C24921F9024C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9C1E475B-7D1C-406F-9ED9-3C23663A8546}" type="parTrans" cxnId="{F5E5C1DC-DBA9-4994-AB75-C24921F9024C}">
      <dgm:prSet/>
      <dgm:spPr/>
      <dgm:t>
        <a:bodyPr/>
        <a:lstStyle/>
        <a:p>
          <a:endParaRPr lang="zh-TW" altLang="en-US">
            <a:ln w="38100">
              <a:solidFill>
                <a:schemeClr val="accent6">
                  <a:lumMod val="75000"/>
                </a:schemeClr>
              </a:solidFill>
            </a:ln>
          </a:endParaRPr>
        </a:p>
      </dgm:t>
    </dgm:pt>
    <dgm:pt modelId="{BC018064-1584-4DA4-9D13-CF0230AC69BA}" type="pres">
      <dgm:prSet presAssocID="{FBD85F4F-A18C-4C1F-828B-1CDA5AA4C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6BF47FF-AD3B-4616-A0BF-1D59FB3CA65C}" type="pres">
      <dgm:prSet presAssocID="{5D172B0D-0BB1-4183-95F5-4C7E91DFF3F2}" presName="hierRoot1" presStyleCnt="0">
        <dgm:presLayoutVars>
          <dgm:hierBranch val="init"/>
        </dgm:presLayoutVars>
      </dgm:prSet>
      <dgm:spPr/>
    </dgm:pt>
    <dgm:pt modelId="{3DF499F5-E04D-4812-8680-E572051AF4A6}" type="pres">
      <dgm:prSet presAssocID="{5D172B0D-0BB1-4183-95F5-4C7E91DFF3F2}" presName="rootComposite1" presStyleCnt="0"/>
      <dgm:spPr/>
    </dgm:pt>
    <dgm:pt modelId="{DBC77C24-E1DA-4F81-8923-1FB20CC53A96}" type="pres">
      <dgm:prSet presAssocID="{5D172B0D-0BB1-4183-95F5-4C7E91DFF3F2}" presName="rootText1" presStyleLbl="node0" presStyleIdx="0" presStyleCnt="1" custScaleX="193025" custScaleY="238366" custLinFactNeighborX="18490" custLinFactNeighborY="91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78998CB-5D18-4C4B-8AA4-9BC57D60F17E}" type="pres">
      <dgm:prSet presAssocID="{5D172B0D-0BB1-4183-95F5-4C7E91DFF3F2}" presName="rootPict1" presStyleLbl="alignImgPlace1" presStyleIdx="0" presStyleCnt="7" custScaleX="237467" custScaleY="253450" custLinFactNeighborX="-37466" custLinFactNeighborY="14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zh-TW" altLang="en-US"/>
        </a:p>
      </dgm:t>
    </dgm:pt>
    <dgm:pt modelId="{A25C0EB9-1B2F-4594-978A-0F0CB24D1C6D}" type="pres">
      <dgm:prSet presAssocID="{5D172B0D-0BB1-4183-95F5-4C7E91DFF3F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F8B1B80-187E-4BA7-87DC-92718B6EF1EE}" type="pres">
      <dgm:prSet presAssocID="{5D172B0D-0BB1-4183-95F5-4C7E91DFF3F2}" presName="hierChild2" presStyleCnt="0"/>
      <dgm:spPr/>
    </dgm:pt>
    <dgm:pt modelId="{AFE5EB00-66E6-453A-8EB7-9822680D0D17}" type="pres">
      <dgm:prSet presAssocID="{22113895-0381-4233-8696-C9407985E251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920813A4-2C69-4880-B466-AB968A85C222}" type="pres">
      <dgm:prSet presAssocID="{8A9B7581-52E3-4C97-83D3-ED141EC0B96E}" presName="hierRoot2" presStyleCnt="0">
        <dgm:presLayoutVars>
          <dgm:hierBranch val="init"/>
        </dgm:presLayoutVars>
      </dgm:prSet>
      <dgm:spPr/>
    </dgm:pt>
    <dgm:pt modelId="{26333589-6010-43B7-A4A5-31EDE6827284}" type="pres">
      <dgm:prSet presAssocID="{8A9B7581-52E3-4C97-83D3-ED141EC0B96E}" presName="rootComposite" presStyleCnt="0"/>
      <dgm:spPr/>
    </dgm:pt>
    <dgm:pt modelId="{46E8DAD1-C814-45C6-83E7-F7816111E6D8}" type="pres">
      <dgm:prSet presAssocID="{8A9B7581-52E3-4C97-83D3-ED141EC0B96E}" presName="rootText" presStyleLbl="node2" presStyleIdx="0" presStyleCnt="4" custScaleX="155260" custScaleY="206335" custLinFactNeighborX="8053" custLinFactNeighborY="-47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1DFC75-274F-4E3D-9765-288D027BA041}" type="pres">
      <dgm:prSet presAssocID="{8A9B7581-52E3-4C97-83D3-ED141EC0B96E}" presName="rootPict" presStyleLbl="alignImgPlace1" presStyleIdx="1" presStyleCnt="7" custScaleX="220707" custScaleY="186321" custLinFactNeighborX="-19481" custLinFactNeighborY="-94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zh-TW" altLang="en-US"/>
        </a:p>
      </dgm:t>
    </dgm:pt>
    <dgm:pt modelId="{FA3FB294-94C5-4B62-983D-7E7EC00D9E84}" type="pres">
      <dgm:prSet presAssocID="{8A9B7581-52E3-4C97-83D3-ED141EC0B96E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6ECDCBE7-683E-4725-BA80-B17EBED266D8}" type="pres">
      <dgm:prSet presAssocID="{8A9B7581-52E3-4C97-83D3-ED141EC0B96E}" presName="hierChild4" presStyleCnt="0"/>
      <dgm:spPr/>
    </dgm:pt>
    <dgm:pt modelId="{60222A15-CEBD-4039-BF75-7239557AD2C6}" type="pres">
      <dgm:prSet presAssocID="{8A9B7581-52E3-4C97-83D3-ED141EC0B96E}" presName="hierChild5" presStyleCnt="0"/>
      <dgm:spPr/>
    </dgm:pt>
    <dgm:pt modelId="{06AD2F7E-A3EF-40AD-B93D-9048A56861D1}" type="pres">
      <dgm:prSet presAssocID="{CF09B6DE-2D3A-49E9-BB3B-DA8FD9721205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0F43D59D-2912-4F45-9C31-D64C10566D40}" type="pres">
      <dgm:prSet presAssocID="{AF78B134-3EA4-44A6-A45B-B9EA65304923}" presName="hierRoot2" presStyleCnt="0">
        <dgm:presLayoutVars>
          <dgm:hierBranch val="init"/>
        </dgm:presLayoutVars>
      </dgm:prSet>
      <dgm:spPr/>
    </dgm:pt>
    <dgm:pt modelId="{D16A1563-98ED-40B5-8A9C-F3E4521FBB47}" type="pres">
      <dgm:prSet presAssocID="{AF78B134-3EA4-44A6-A45B-B9EA65304923}" presName="rootComposite" presStyleCnt="0"/>
      <dgm:spPr/>
    </dgm:pt>
    <dgm:pt modelId="{8FE4ABBD-D326-402C-A842-854424B4BA13}" type="pres">
      <dgm:prSet presAssocID="{AF78B134-3EA4-44A6-A45B-B9EA65304923}" presName="rootText" presStyleLbl="node2" presStyleIdx="1" presStyleCnt="4" custScaleX="176040" custScaleY="1904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AF9D46A-0C12-4A5C-A666-CB4B9ACA55C6}" type="pres">
      <dgm:prSet presAssocID="{AF78B134-3EA4-44A6-A45B-B9EA65304923}" presName="rootPict" presStyleLbl="alignImgPlace1" presStyleIdx="2" presStyleCnt="7" custScaleX="206894" custScaleY="184142" custLinFactNeighborX="-60959" custLinFactNeighborY="-87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5FFB91A-6806-4083-9CC4-DCC442D6BE5A}" type="pres">
      <dgm:prSet presAssocID="{AF78B134-3EA4-44A6-A45B-B9EA65304923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2E0FE17A-537C-4509-B610-8B0946C89788}" type="pres">
      <dgm:prSet presAssocID="{AF78B134-3EA4-44A6-A45B-B9EA65304923}" presName="hierChild4" presStyleCnt="0"/>
      <dgm:spPr/>
    </dgm:pt>
    <dgm:pt modelId="{C4FF9D7B-BFA0-453F-BEFD-F6562E08B757}" type="pres">
      <dgm:prSet presAssocID="{AF78B134-3EA4-44A6-A45B-B9EA65304923}" presName="hierChild5" presStyleCnt="0"/>
      <dgm:spPr/>
    </dgm:pt>
    <dgm:pt modelId="{E82B7067-1B0B-4496-8A04-8060002F3862}" type="pres">
      <dgm:prSet presAssocID="{A137FDD9-D531-4A5A-AC23-2687B33BF99A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E8F61805-B576-473F-AE31-45F46A51BF85}" type="pres">
      <dgm:prSet presAssocID="{3DCD36F7-40A6-4116-8E99-ECFFE0071412}" presName="hierRoot2" presStyleCnt="0">
        <dgm:presLayoutVars>
          <dgm:hierBranch val="init"/>
        </dgm:presLayoutVars>
      </dgm:prSet>
      <dgm:spPr/>
    </dgm:pt>
    <dgm:pt modelId="{F0332EDD-DBEF-4B52-90CE-327836EDC48B}" type="pres">
      <dgm:prSet presAssocID="{3DCD36F7-40A6-4116-8E99-ECFFE0071412}" presName="rootComposite" presStyleCnt="0"/>
      <dgm:spPr/>
    </dgm:pt>
    <dgm:pt modelId="{018655CC-E6CB-4336-83A9-CE191046408A}" type="pres">
      <dgm:prSet presAssocID="{3DCD36F7-40A6-4116-8E99-ECFFE0071412}" presName="rootText" presStyleLbl="node2" presStyleIdx="2" presStyleCnt="4" custScaleX="162214" custScaleY="1809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57C809-A5EB-4563-BB46-3033C8358F0E}" type="pres">
      <dgm:prSet presAssocID="{3DCD36F7-40A6-4116-8E99-ECFFE0071412}" presName="rootPict" presStyleLbl="alignImgPlace1" presStyleIdx="3" presStyleCnt="7" custScaleX="198056" custScaleY="198840" custLinFactNeighborX="-29695" custLinFactNeighborY="-70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078B85DD-B1E9-440F-A0D9-EF3AA2DFB0BC}" type="pres">
      <dgm:prSet presAssocID="{3DCD36F7-40A6-4116-8E99-ECFFE0071412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64934B3D-387D-4781-BFA0-2E1BBD87135F}" type="pres">
      <dgm:prSet presAssocID="{3DCD36F7-40A6-4116-8E99-ECFFE0071412}" presName="hierChild4" presStyleCnt="0"/>
      <dgm:spPr/>
    </dgm:pt>
    <dgm:pt modelId="{96AA7439-3483-4CDA-86C9-33AEC4633AD9}" type="pres">
      <dgm:prSet presAssocID="{3DCD36F7-40A6-4116-8E99-ECFFE0071412}" presName="hierChild5" presStyleCnt="0"/>
      <dgm:spPr/>
    </dgm:pt>
    <dgm:pt modelId="{0A648E4F-422F-4D33-8927-226FF1502AB5}" type="pres">
      <dgm:prSet presAssocID="{DBF03E61-F508-4768-B1D0-545EA8E6374A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553FF6BC-3AD6-445C-B435-5900ECE0F2BD}" type="pres">
      <dgm:prSet presAssocID="{C1BE2DB1-9108-4A7F-A947-34DDC5C6CF2A}" presName="hierRoot2" presStyleCnt="0">
        <dgm:presLayoutVars>
          <dgm:hierBranch val="init"/>
        </dgm:presLayoutVars>
      </dgm:prSet>
      <dgm:spPr/>
    </dgm:pt>
    <dgm:pt modelId="{61388A9C-F314-4E03-9DD9-0C5A4ED71102}" type="pres">
      <dgm:prSet presAssocID="{C1BE2DB1-9108-4A7F-A947-34DDC5C6CF2A}" presName="rootComposite" presStyleCnt="0"/>
      <dgm:spPr/>
    </dgm:pt>
    <dgm:pt modelId="{C8426B9A-5AB4-4EF6-8D60-196A2A617D8F}" type="pres">
      <dgm:prSet presAssocID="{C1BE2DB1-9108-4A7F-A947-34DDC5C6CF2A}" presName="rootText" presStyleLbl="node2" presStyleIdx="3" presStyleCnt="4" custScaleX="177506" custScaleY="1826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645274-24A0-46F3-98A8-DF09593AE281}" type="pres">
      <dgm:prSet presAssocID="{C1BE2DB1-9108-4A7F-A947-34DDC5C6CF2A}" presName="rootPict" presStyleLbl="alignImgPlace1" presStyleIdx="4" presStyleCnt="7" custScaleX="200979" custScaleY="197238" custLinFactNeighborX="-76849" custLinFactNeighborY="263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F1FFD0D9-9305-4FA4-935F-A9A75D882DDE}" type="pres">
      <dgm:prSet presAssocID="{C1BE2DB1-9108-4A7F-A947-34DDC5C6CF2A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9EF2679C-D57A-411D-B1D7-132044B89E85}" type="pres">
      <dgm:prSet presAssocID="{C1BE2DB1-9108-4A7F-A947-34DDC5C6CF2A}" presName="hierChild4" presStyleCnt="0"/>
      <dgm:spPr/>
    </dgm:pt>
    <dgm:pt modelId="{419B91B1-9106-43BB-A0FE-1C3382C60605}" type="pres">
      <dgm:prSet presAssocID="{C1BE2DB1-9108-4A7F-A947-34DDC5C6CF2A}" presName="hierChild5" presStyleCnt="0"/>
      <dgm:spPr/>
    </dgm:pt>
    <dgm:pt modelId="{5B667016-30A6-41D4-885E-1EA0953C07A2}" type="pres">
      <dgm:prSet presAssocID="{5D172B0D-0BB1-4183-95F5-4C7E91DFF3F2}" presName="hierChild3" presStyleCnt="0"/>
      <dgm:spPr/>
    </dgm:pt>
    <dgm:pt modelId="{39E8B99B-A411-4E48-8A3C-C029DE0FA66B}" type="pres">
      <dgm:prSet presAssocID="{9341E1D5-B1C8-4463-BB32-6F286D5C14A5}" presName="Name111" presStyleLbl="parChTrans1D2" presStyleIdx="4" presStyleCnt="6"/>
      <dgm:spPr/>
      <dgm:t>
        <a:bodyPr/>
        <a:lstStyle/>
        <a:p>
          <a:endParaRPr lang="zh-TW" altLang="en-US"/>
        </a:p>
      </dgm:t>
    </dgm:pt>
    <dgm:pt modelId="{DAFF919B-7B8F-455C-9ABF-CC7E171B27E3}" type="pres">
      <dgm:prSet presAssocID="{035D8BF5-FD01-49E3-957D-14B67E00D643}" presName="hierRoot3" presStyleCnt="0">
        <dgm:presLayoutVars>
          <dgm:hierBranch val="init"/>
        </dgm:presLayoutVars>
      </dgm:prSet>
      <dgm:spPr/>
    </dgm:pt>
    <dgm:pt modelId="{0D96AB0D-59F9-4F28-9319-CE0BA5211399}" type="pres">
      <dgm:prSet presAssocID="{035D8BF5-FD01-49E3-957D-14B67E00D643}" presName="rootComposite3" presStyleCnt="0"/>
      <dgm:spPr/>
    </dgm:pt>
    <dgm:pt modelId="{436896C9-6148-4E55-815D-9B0C0A22C0E0}" type="pres">
      <dgm:prSet presAssocID="{035D8BF5-FD01-49E3-957D-14B67E00D643}" presName="rootText3" presStyleLbl="asst1" presStyleIdx="0" presStyleCnt="2" custScaleX="180080" custScaleY="207238" custLinFactNeighborX="4405" custLinFactNeighborY="-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B6AB85-284A-485C-A457-4A2B7A90CC0D}" type="pres">
      <dgm:prSet presAssocID="{035D8BF5-FD01-49E3-957D-14B67E00D643}" presName="rootPict3" presStyleLbl="alignImgPlace1" presStyleIdx="5" presStyleCnt="7" custScaleX="212212" custScaleY="230880" custLinFactNeighborX="-65890" custLinFactNeighborY="-521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0792AB4A-C8E9-48B4-967B-4C5D5896663E}" type="pres">
      <dgm:prSet presAssocID="{035D8BF5-FD01-49E3-957D-14B67E00D643}" presName="rootConnector3" presStyleLbl="asst1" presStyleIdx="0" presStyleCnt="2"/>
      <dgm:spPr/>
      <dgm:t>
        <a:bodyPr/>
        <a:lstStyle/>
        <a:p>
          <a:endParaRPr lang="zh-TW" altLang="en-US"/>
        </a:p>
      </dgm:t>
    </dgm:pt>
    <dgm:pt modelId="{1460CCB3-6FC1-4121-B9B4-66EB5D4A7384}" type="pres">
      <dgm:prSet presAssocID="{035D8BF5-FD01-49E3-957D-14B67E00D643}" presName="hierChild6" presStyleCnt="0"/>
      <dgm:spPr/>
    </dgm:pt>
    <dgm:pt modelId="{7AD9FC89-4E51-46E5-B815-A4BBDDAA8793}" type="pres">
      <dgm:prSet presAssocID="{035D8BF5-FD01-49E3-957D-14B67E00D643}" presName="hierChild7" presStyleCnt="0"/>
      <dgm:spPr/>
    </dgm:pt>
    <dgm:pt modelId="{5335C704-8D52-4B9D-8C2A-97C434B935EB}" type="pres">
      <dgm:prSet presAssocID="{9C1E475B-7D1C-406F-9ED9-3C23663A8546}" presName="Name111" presStyleLbl="parChTrans1D2" presStyleIdx="5" presStyleCnt="6"/>
      <dgm:spPr/>
      <dgm:t>
        <a:bodyPr/>
        <a:lstStyle/>
        <a:p>
          <a:endParaRPr lang="zh-TW" altLang="en-US"/>
        </a:p>
      </dgm:t>
    </dgm:pt>
    <dgm:pt modelId="{F6A2CED9-DE0B-439F-92DC-B798A37D6004}" type="pres">
      <dgm:prSet presAssocID="{D64BD820-29BD-45BF-A04B-EA1F2889EC4E}" presName="hierRoot3" presStyleCnt="0">
        <dgm:presLayoutVars>
          <dgm:hierBranch/>
        </dgm:presLayoutVars>
      </dgm:prSet>
      <dgm:spPr/>
    </dgm:pt>
    <dgm:pt modelId="{924B4505-AD05-444F-B72A-CEA92CE1466D}" type="pres">
      <dgm:prSet presAssocID="{D64BD820-29BD-45BF-A04B-EA1F2889EC4E}" presName="rootComposite3" presStyleCnt="0"/>
      <dgm:spPr/>
    </dgm:pt>
    <dgm:pt modelId="{A2FC88BA-855B-4B85-9289-723CC153D940}" type="pres">
      <dgm:prSet presAssocID="{D64BD820-29BD-45BF-A04B-EA1F2889EC4E}" presName="rootText3" presStyleLbl="asst1" presStyleIdx="1" presStyleCnt="2" custScaleX="188868" custScaleY="192637" custLinFactNeighborX="14232" custLinFactNeighborY="36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4FE426-CC97-4EC4-8B90-8AF9B0650253}" type="pres">
      <dgm:prSet presAssocID="{D64BD820-29BD-45BF-A04B-EA1F2889EC4E}" presName="rootPict3" presStyleLbl="alignImgPlace1" presStyleIdx="6" presStyleCnt="7" custScaleX="212833" custScaleY="212835" custLinFactNeighborX="-14158" custLinFactNeighborY="-59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/>
        </a:p>
      </dgm:t>
    </dgm:pt>
    <dgm:pt modelId="{D79F470C-51A6-4B22-816B-72A2181FAF5C}" type="pres">
      <dgm:prSet presAssocID="{D64BD820-29BD-45BF-A04B-EA1F2889EC4E}" presName="rootConnector3" presStyleLbl="asst1" presStyleIdx="1" presStyleCnt="2"/>
      <dgm:spPr/>
      <dgm:t>
        <a:bodyPr/>
        <a:lstStyle/>
        <a:p>
          <a:endParaRPr lang="zh-TW" altLang="en-US"/>
        </a:p>
      </dgm:t>
    </dgm:pt>
    <dgm:pt modelId="{9894FA93-C297-4CA4-95F0-831028F6F217}" type="pres">
      <dgm:prSet presAssocID="{D64BD820-29BD-45BF-A04B-EA1F2889EC4E}" presName="hierChild6" presStyleCnt="0"/>
      <dgm:spPr/>
    </dgm:pt>
    <dgm:pt modelId="{A62CA158-36B0-40B1-A543-259046E09CC9}" type="pres">
      <dgm:prSet presAssocID="{D64BD820-29BD-45BF-A04B-EA1F2889EC4E}" presName="hierChild7" presStyleCnt="0"/>
      <dgm:spPr/>
    </dgm:pt>
  </dgm:ptLst>
  <dgm:cxnLst>
    <dgm:cxn modelId="{3FB10652-1D26-42A5-9F6A-6CBCFDF72457}" type="presOf" srcId="{8A9B7581-52E3-4C97-83D3-ED141EC0B96E}" destId="{FA3FB294-94C5-4B62-983D-7E7EC00D9E84}" srcOrd="1" destOrd="0" presId="urn:microsoft.com/office/officeart/2005/8/layout/pictureOrgChart+Icon"/>
    <dgm:cxn modelId="{B582F5F8-73DA-49F2-857D-704CA6CB4039}" type="presOf" srcId="{5D172B0D-0BB1-4183-95F5-4C7E91DFF3F2}" destId="{DBC77C24-E1DA-4F81-8923-1FB20CC53A96}" srcOrd="0" destOrd="0" presId="urn:microsoft.com/office/officeart/2005/8/layout/pictureOrgChart+Icon"/>
    <dgm:cxn modelId="{94F30DE0-8B06-475E-B032-6A2F0A1F7C6A}" type="presOf" srcId="{8A9B7581-52E3-4C97-83D3-ED141EC0B96E}" destId="{46E8DAD1-C814-45C6-83E7-F7816111E6D8}" srcOrd="0" destOrd="0" presId="urn:microsoft.com/office/officeart/2005/8/layout/pictureOrgChart+Icon"/>
    <dgm:cxn modelId="{BA96A504-7066-4D0D-BCD4-4A3B918730D0}" type="presOf" srcId="{A137FDD9-D531-4A5A-AC23-2687B33BF99A}" destId="{E82B7067-1B0B-4496-8A04-8060002F3862}" srcOrd="0" destOrd="0" presId="urn:microsoft.com/office/officeart/2005/8/layout/pictureOrgChart+Icon"/>
    <dgm:cxn modelId="{7B5997E3-827C-4309-B5AD-983A92362ED3}" type="presOf" srcId="{035D8BF5-FD01-49E3-957D-14B67E00D643}" destId="{0792AB4A-C8E9-48B4-967B-4C5D5896663E}" srcOrd="1" destOrd="0" presId="urn:microsoft.com/office/officeart/2005/8/layout/pictureOrgChart+Icon"/>
    <dgm:cxn modelId="{1702FFBD-F29E-45BA-8B3D-84724DB1F078}" type="presOf" srcId="{5D172B0D-0BB1-4183-95F5-4C7E91DFF3F2}" destId="{A25C0EB9-1B2F-4594-978A-0F0CB24D1C6D}" srcOrd="1" destOrd="0" presId="urn:microsoft.com/office/officeart/2005/8/layout/pictureOrgChart+Icon"/>
    <dgm:cxn modelId="{4CB8D281-778C-4302-B7EC-54DCC18B7F42}" srcId="{FBD85F4F-A18C-4C1F-828B-1CDA5AA4CEFC}" destId="{5D172B0D-0BB1-4183-95F5-4C7E91DFF3F2}" srcOrd="0" destOrd="0" parTransId="{387CCB19-4F51-4122-A406-17B1C8735F5C}" sibTransId="{5F8EDF09-7A59-4CA3-8481-F10161364AAA}"/>
    <dgm:cxn modelId="{E0A8648F-B14B-4ABE-AFD8-AE4B550CECF2}" type="presOf" srcId="{22113895-0381-4233-8696-C9407985E251}" destId="{AFE5EB00-66E6-453A-8EB7-9822680D0D17}" srcOrd="0" destOrd="0" presId="urn:microsoft.com/office/officeart/2005/8/layout/pictureOrgChart+Icon"/>
    <dgm:cxn modelId="{80984D42-F6C3-473B-B64B-62F58C47B5B1}" type="presOf" srcId="{AF78B134-3EA4-44A6-A45B-B9EA65304923}" destId="{25FFB91A-6806-4083-9CC4-DCC442D6BE5A}" srcOrd="1" destOrd="0" presId="urn:microsoft.com/office/officeart/2005/8/layout/pictureOrgChart+Icon"/>
    <dgm:cxn modelId="{BFBD7140-A8A5-4C5B-A2C0-DA79D52A55B7}" srcId="{5D172B0D-0BB1-4183-95F5-4C7E91DFF3F2}" destId="{AF78B134-3EA4-44A6-A45B-B9EA65304923}" srcOrd="3" destOrd="0" parTransId="{CF09B6DE-2D3A-49E9-BB3B-DA8FD9721205}" sibTransId="{215198B8-A2F7-44A0-96FA-BD82273B605B}"/>
    <dgm:cxn modelId="{7435E2EC-E829-426D-86C6-35251DC03E4E}" srcId="{5D172B0D-0BB1-4183-95F5-4C7E91DFF3F2}" destId="{C1BE2DB1-9108-4A7F-A947-34DDC5C6CF2A}" srcOrd="5" destOrd="0" parTransId="{DBF03E61-F508-4768-B1D0-545EA8E6374A}" sibTransId="{A33EB065-9A4E-45CF-8676-24EE14685A29}"/>
    <dgm:cxn modelId="{14703710-32A5-4D4D-894A-680EBD4BBD03}" type="presOf" srcId="{DBF03E61-F508-4768-B1D0-545EA8E6374A}" destId="{0A648E4F-422F-4D33-8927-226FF1502AB5}" srcOrd="0" destOrd="0" presId="urn:microsoft.com/office/officeart/2005/8/layout/pictureOrgChart+Icon"/>
    <dgm:cxn modelId="{C574BBB1-5442-49D5-8D94-636AE45021F2}" type="presOf" srcId="{D64BD820-29BD-45BF-A04B-EA1F2889EC4E}" destId="{A2FC88BA-855B-4B85-9289-723CC153D940}" srcOrd="0" destOrd="0" presId="urn:microsoft.com/office/officeart/2005/8/layout/pictureOrgChart+Icon"/>
    <dgm:cxn modelId="{8AE476A9-52F6-46F6-B987-1BCA04A63D54}" srcId="{5D172B0D-0BB1-4183-95F5-4C7E91DFF3F2}" destId="{8A9B7581-52E3-4C97-83D3-ED141EC0B96E}" srcOrd="2" destOrd="0" parTransId="{22113895-0381-4233-8696-C9407985E251}" sibTransId="{94B72030-9B74-4032-97F4-B7AC5CB4AA4C}"/>
    <dgm:cxn modelId="{ECDFD3EE-B3D2-40F9-80E0-DF4FE007791B}" type="presOf" srcId="{FBD85F4F-A18C-4C1F-828B-1CDA5AA4CEFC}" destId="{BC018064-1584-4DA4-9D13-CF0230AC69BA}" srcOrd="0" destOrd="0" presId="urn:microsoft.com/office/officeart/2005/8/layout/pictureOrgChart+Icon"/>
    <dgm:cxn modelId="{E33F010D-F151-4551-B824-F91F9B534D93}" type="presOf" srcId="{C1BE2DB1-9108-4A7F-A947-34DDC5C6CF2A}" destId="{F1FFD0D9-9305-4FA4-935F-A9A75D882DDE}" srcOrd="1" destOrd="0" presId="urn:microsoft.com/office/officeart/2005/8/layout/pictureOrgChart+Icon"/>
    <dgm:cxn modelId="{E70FDB8E-E5FD-40F3-9941-E33340178572}" type="presOf" srcId="{3DCD36F7-40A6-4116-8E99-ECFFE0071412}" destId="{018655CC-E6CB-4336-83A9-CE191046408A}" srcOrd="0" destOrd="0" presId="urn:microsoft.com/office/officeart/2005/8/layout/pictureOrgChart+Icon"/>
    <dgm:cxn modelId="{45BABB39-2519-4CAD-B6B8-B40E2A7D91D4}" type="presOf" srcId="{D64BD820-29BD-45BF-A04B-EA1F2889EC4E}" destId="{D79F470C-51A6-4B22-816B-72A2181FAF5C}" srcOrd="1" destOrd="0" presId="urn:microsoft.com/office/officeart/2005/8/layout/pictureOrgChart+Icon"/>
    <dgm:cxn modelId="{7B63E8D1-A184-48F5-825D-3D769A58116D}" type="presOf" srcId="{3DCD36F7-40A6-4116-8E99-ECFFE0071412}" destId="{078B85DD-B1E9-440F-A0D9-EF3AA2DFB0BC}" srcOrd="1" destOrd="0" presId="urn:microsoft.com/office/officeart/2005/8/layout/pictureOrgChart+Icon"/>
    <dgm:cxn modelId="{D67D1B29-3CD2-4753-AB28-89B73DC92B37}" type="presOf" srcId="{9C1E475B-7D1C-406F-9ED9-3C23663A8546}" destId="{5335C704-8D52-4B9D-8C2A-97C434B935EB}" srcOrd="0" destOrd="0" presId="urn:microsoft.com/office/officeart/2005/8/layout/pictureOrgChart+Icon"/>
    <dgm:cxn modelId="{6F1DA8E7-8EBD-402A-AC0E-8A9E0EB7EE5C}" type="presOf" srcId="{CF09B6DE-2D3A-49E9-BB3B-DA8FD9721205}" destId="{06AD2F7E-A3EF-40AD-B93D-9048A56861D1}" srcOrd="0" destOrd="0" presId="urn:microsoft.com/office/officeart/2005/8/layout/pictureOrgChart+Icon"/>
    <dgm:cxn modelId="{F5E5C1DC-DBA9-4994-AB75-C24921F9024C}" srcId="{5D172B0D-0BB1-4183-95F5-4C7E91DFF3F2}" destId="{D64BD820-29BD-45BF-A04B-EA1F2889EC4E}" srcOrd="1" destOrd="0" parTransId="{9C1E475B-7D1C-406F-9ED9-3C23663A8546}" sibTransId="{C73679B4-2DBC-46A5-85D3-DA44C6F9884F}"/>
    <dgm:cxn modelId="{AE209F25-0B99-4925-8A36-B2366CBC01F4}" type="presOf" srcId="{C1BE2DB1-9108-4A7F-A947-34DDC5C6CF2A}" destId="{C8426B9A-5AB4-4EF6-8D60-196A2A617D8F}" srcOrd="0" destOrd="0" presId="urn:microsoft.com/office/officeart/2005/8/layout/pictureOrgChart+Icon"/>
    <dgm:cxn modelId="{C2348180-2A88-4D0A-979C-8E039D84D531}" type="presOf" srcId="{035D8BF5-FD01-49E3-957D-14B67E00D643}" destId="{436896C9-6148-4E55-815D-9B0C0A22C0E0}" srcOrd="0" destOrd="0" presId="urn:microsoft.com/office/officeart/2005/8/layout/pictureOrgChart+Icon"/>
    <dgm:cxn modelId="{9348E2BA-4F0C-483A-8040-CD69090BC816}" type="presOf" srcId="{AF78B134-3EA4-44A6-A45B-B9EA65304923}" destId="{8FE4ABBD-D326-402C-A842-854424B4BA13}" srcOrd="0" destOrd="0" presId="urn:microsoft.com/office/officeart/2005/8/layout/pictureOrgChart+Icon"/>
    <dgm:cxn modelId="{38DAFC6E-591D-4FAD-A860-35170E9569A3}" srcId="{5D172B0D-0BB1-4183-95F5-4C7E91DFF3F2}" destId="{035D8BF5-FD01-49E3-957D-14B67E00D643}" srcOrd="0" destOrd="0" parTransId="{9341E1D5-B1C8-4463-BB32-6F286D5C14A5}" sibTransId="{4ED270F3-958B-41EA-8DAB-05686393F0AE}"/>
    <dgm:cxn modelId="{3D6856A5-6E07-4786-949A-DB369BDDD6D9}" type="presOf" srcId="{9341E1D5-B1C8-4463-BB32-6F286D5C14A5}" destId="{39E8B99B-A411-4E48-8A3C-C029DE0FA66B}" srcOrd="0" destOrd="0" presId="urn:microsoft.com/office/officeart/2005/8/layout/pictureOrgChart+Icon"/>
    <dgm:cxn modelId="{61C318CD-773E-4174-84F3-2240E6C3BD17}" srcId="{5D172B0D-0BB1-4183-95F5-4C7E91DFF3F2}" destId="{3DCD36F7-40A6-4116-8E99-ECFFE0071412}" srcOrd="4" destOrd="0" parTransId="{A137FDD9-D531-4A5A-AC23-2687B33BF99A}" sibTransId="{1C53759C-6F12-49B2-9AD5-E63090FA3251}"/>
    <dgm:cxn modelId="{FD294C35-6F0D-4C1F-AB0F-13776B993A87}" type="presParOf" srcId="{BC018064-1584-4DA4-9D13-CF0230AC69BA}" destId="{D6BF47FF-AD3B-4616-A0BF-1D59FB3CA65C}" srcOrd="0" destOrd="0" presId="urn:microsoft.com/office/officeart/2005/8/layout/pictureOrgChart+Icon"/>
    <dgm:cxn modelId="{FB6F6947-0C7D-4964-8D52-FB88E73B0320}" type="presParOf" srcId="{D6BF47FF-AD3B-4616-A0BF-1D59FB3CA65C}" destId="{3DF499F5-E04D-4812-8680-E572051AF4A6}" srcOrd="0" destOrd="0" presId="urn:microsoft.com/office/officeart/2005/8/layout/pictureOrgChart+Icon"/>
    <dgm:cxn modelId="{69EA4F72-71BE-4EFF-B569-94A09D37769A}" type="presParOf" srcId="{3DF499F5-E04D-4812-8680-E572051AF4A6}" destId="{DBC77C24-E1DA-4F81-8923-1FB20CC53A96}" srcOrd="0" destOrd="0" presId="urn:microsoft.com/office/officeart/2005/8/layout/pictureOrgChart+Icon"/>
    <dgm:cxn modelId="{EF910D56-E384-4851-AEEF-7D3202BA21F5}" type="presParOf" srcId="{3DF499F5-E04D-4812-8680-E572051AF4A6}" destId="{278998CB-5D18-4C4B-8AA4-9BC57D60F17E}" srcOrd="1" destOrd="0" presId="urn:microsoft.com/office/officeart/2005/8/layout/pictureOrgChart+Icon"/>
    <dgm:cxn modelId="{27B92CC6-655B-4489-9AEE-877C49DF8074}" type="presParOf" srcId="{3DF499F5-E04D-4812-8680-E572051AF4A6}" destId="{A25C0EB9-1B2F-4594-978A-0F0CB24D1C6D}" srcOrd="2" destOrd="0" presId="urn:microsoft.com/office/officeart/2005/8/layout/pictureOrgChart+Icon"/>
    <dgm:cxn modelId="{2B49AAE8-F037-4F44-B314-C6CC5F9DA672}" type="presParOf" srcId="{D6BF47FF-AD3B-4616-A0BF-1D59FB3CA65C}" destId="{EF8B1B80-187E-4BA7-87DC-92718B6EF1EE}" srcOrd="1" destOrd="0" presId="urn:microsoft.com/office/officeart/2005/8/layout/pictureOrgChart+Icon"/>
    <dgm:cxn modelId="{0DE40D70-F1FB-46F7-A45F-42CCDC580D45}" type="presParOf" srcId="{EF8B1B80-187E-4BA7-87DC-92718B6EF1EE}" destId="{AFE5EB00-66E6-453A-8EB7-9822680D0D17}" srcOrd="0" destOrd="0" presId="urn:microsoft.com/office/officeart/2005/8/layout/pictureOrgChart+Icon"/>
    <dgm:cxn modelId="{80D703DD-95CD-427E-B114-6F574BD518EC}" type="presParOf" srcId="{EF8B1B80-187E-4BA7-87DC-92718B6EF1EE}" destId="{920813A4-2C69-4880-B466-AB968A85C222}" srcOrd="1" destOrd="0" presId="urn:microsoft.com/office/officeart/2005/8/layout/pictureOrgChart+Icon"/>
    <dgm:cxn modelId="{DEA91E84-D703-409F-9D4A-C6789290BFAF}" type="presParOf" srcId="{920813A4-2C69-4880-B466-AB968A85C222}" destId="{26333589-6010-43B7-A4A5-31EDE6827284}" srcOrd="0" destOrd="0" presId="urn:microsoft.com/office/officeart/2005/8/layout/pictureOrgChart+Icon"/>
    <dgm:cxn modelId="{E708D9BB-BD16-4470-B623-F7C84C363044}" type="presParOf" srcId="{26333589-6010-43B7-A4A5-31EDE6827284}" destId="{46E8DAD1-C814-45C6-83E7-F7816111E6D8}" srcOrd="0" destOrd="0" presId="urn:microsoft.com/office/officeart/2005/8/layout/pictureOrgChart+Icon"/>
    <dgm:cxn modelId="{90B136E0-4B69-4003-94B8-21EFB57D0CD2}" type="presParOf" srcId="{26333589-6010-43B7-A4A5-31EDE6827284}" destId="{141DFC75-274F-4E3D-9765-288D027BA041}" srcOrd="1" destOrd="0" presId="urn:microsoft.com/office/officeart/2005/8/layout/pictureOrgChart+Icon"/>
    <dgm:cxn modelId="{4BB91C8D-6973-4C65-A9BE-BC700EBB1D18}" type="presParOf" srcId="{26333589-6010-43B7-A4A5-31EDE6827284}" destId="{FA3FB294-94C5-4B62-983D-7E7EC00D9E84}" srcOrd="2" destOrd="0" presId="urn:microsoft.com/office/officeart/2005/8/layout/pictureOrgChart+Icon"/>
    <dgm:cxn modelId="{99687041-5307-4450-B712-FF91D12358F1}" type="presParOf" srcId="{920813A4-2C69-4880-B466-AB968A85C222}" destId="{6ECDCBE7-683E-4725-BA80-B17EBED266D8}" srcOrd="1" destOrd="0" presId="urn:microsoft.com/office/officeart/2005/8/layout/pictureOrgChart+Icon"/>
    <dgm:cxn modelId="{BAAF431A-C813-41B9-AE0F-600BB2F76DE6}" type="presParOf" srcId="{920813A4-2C69-4880-B466-AB968A85C222}" destId="{60222A15-CEBD-4039-BF75-7239557AD2C6}" srcOrd="2" destOrd="0" presId="urn:microsoft.com/office/officeart/2005/8/layout/pictureOrgChart+Icon"/>
    <dgm:cxn modelId="{4CE2FCDC-20CA-4853-9905-057DB4886109}" type="presParOf" srcId="{EF8B1B80-187E-4BA7-87DC-92718B6EF1EE}" destId="{06AD2F7E-A3EF-40AD-B93D-9048A56861D1}" srcOrd="2" destOrd="0" presId="urn:microsoft.com/office/officeart/2005/8/layout/pictureOrgChart+Icon"/>
    <dgm:cxn modelId="{81692719-ED9A-4AF8-ABA6-5E7DFB12B971}" type="presParOf" srcId="{EF8B1B80-187E-4BA7-87DC-92718B6EF1EE}" destId="{0F43D59D-2912-4F45-9C31-D64C10566D40}" srcOrd="3" destOrd="0" presId="urn:microsoft.com/office/officeart/2005/8/layout/pictureOrgChart+Icon"/>
    <dgm:cxn modelId="{38E8FF92-13F4-4336-80A8-06ED8EE18BFA}" type="presParOf" srcId="{0F43D59D-2912-4F45-9C31-D64C10566D40}" destId="{D16A1563-98ED-40B5-8A9C-F3E4521FBB47}" srcOrd="0" destOrd="0" presId="urn:microsoft.com/office/officeart/2005/8/layout/pictureOrgChart+Icon"/>
    <dgm:cxn modelId="{1C5E97A5-EED2-4502-8B8F-4E2629BD6357}" type="presParOf" srcId="{D16A1563-98ED-40B5-8A9C-F3E4521FBB47}" destId="{8FE4ABBD-D326-402C-A842-854424B4BA13}" srcOrd="0" destOrd="0" presId="urn:microsoft.com/office/officeart/2005/8/layout/pictureOrgChart+Icon"/>
    <dgm:cxn modelId="{3F2F6544-3028-42ED-84B9-2D1E4962FB7B}" type="presParOf" srcId="{D16A1563-98ED-40B5-8A9C-F3E4521FBB47}" destId="{6AF9D46A-0C12-4A5C-A666-CB4B9ACA55C6}" srcOrd="1" destOrd="0" presId="urn:microsoft.com/office/officeart/2005/8/layout/pictureOrgChart+Icon"/>
    <dgm:cxn modelId="{CBC9D145-15B4-4E7F-8413-798F24B6AEA0}" type="presParOf" srcId="{D16A1563-98ED-40B5-8A9C-F3E4521FBB47}" destId="{25FFB91A-6806-4083-9CC4-DCC442D6BE5A}" srcOrd="2" destOrd="0" presId="urn:microsoft.com/office/officeart/2005/8/layout/pictureOrgChart+Icon"/>
    <dgm:cxn modelId="{DAA41F91-59C8-4AF9-B9D2-7AE4605E7F43}" type="presParOf" srcId="{0F43D59D-2912-4F45-9C31-D64C10566D40}" destId="{2E0FE17A-537C-4509-B610-8B0946C89788}" srcOrd="1" destOrd="0" presId="urn:microsoft.com/office/officeart/2005/8/layout/pictureOrgChart+Icon"/>
    <dgm:cxn modelId="{F2CD1328-394A-4AED-8E6F-A72D958AB79C}" type="presParOf" srcId="{0F43D59D-2912-4F45-9C31-D64C10566D40}" destId="{C4FF9D7B-BFA0-453F-BEFD-F6562E08B757}" srcOrd="2" destOrd="0" presId="urn:microsoft.com/office/officeart/2005/8/layout/pictureOrgChart+Icon"/>
    <dgm:cxn modelId="{F1CFB2C8-F5D5-452D-A24D-CDAD0B13BEE2}" type="presParOf" srcId="{EF8B1B80-187E-4BA7-87DC-92718B6EF1EE}" destId="{E82B7067-1B0B-4496-8A04-8060002F3862}" srcOrd="4" destOrd="0" presId="urn:microsoft.com/office/officeart/2005/8/layout/pictureOrgChart+Icon"/>
    <dgm:cxn modelId="{4DEAB62F-A007-450A-9280-45EFFC07C843}" type="presParOf" srcId="{EF8B1B80-187E-4BA7-87DC-92718B6EF1EE}" destId="{E8F61805-B576-473F-AE31-45F46A51BF85}" srcOrd="5" destOrd="0" presId="urn:microsoft.com/office/officeart/2005/8/layout/pictureOrgChart+Icon"/>
    <dgm:cxn modelId="{B826C62B-740F-48E0-99A0-2696022BB866}" type="presParOf" srcId="{E8F61805-B576-473F-AE31-45F46A51BF85}" destId="{F0332EDD-DBEF-4B52-90CE-327836EDC48B}" srcOrd="0" destOrd="0" presId="urn:microsoft.com/office/officeart/2005/8/layout/pictureOrgChart+Icon"/>
    <dgm:cxn modelId="{5FE70C21-FF14-4168-A8B1-07B879436F13}" type="presParOf" srcId="{F0332EDD-DBEF-4B52-90CE-327836EDC48B}" destId="{018655CC-E6CB-4336-83A9-CE191046408A}" srcOrd="0" destOrd="0" presId="urn:microsoft.com/office/officeart/2005/8/layout/pictureOrgChart+Icon"/>
    <dgm:cxn modelId="{8B980941-9C78-4DC4-846D-3D3C1D9B294F}" type="presParOf" srcId="{F0332EDD-DBEF-4B52-90CE-327836EDC48B}" destId="{B457C809-A5EB-4563-BB46-3033C8358F0E}" srcOrd="1" destOrd="0" presId="urn:microsoft.com/office/officeart/2005/8/layout/pictureOrgChart+Icon"/>
    <dgm:cxn modelId="{7485F7C9-68FC-40E1-9576-20E0B9364E4B}" type="presParOf" srcId="{F0332EDD-DBEF-4B52-90CE-327836EDC48B}" destId="{078B85DD-B1E9-440F-A0D9-EF3AA2DFB0BC}" srcOrd="2" destOrd="0" presId="urn:microsoft.com/office/officeart/2005/8/layout/pictureOrgChart+Icon"/>
    <dgm:cxn modelId="{334C37DF-7669-42D6-9C5E-6DF47F7DD284}" type="presParOf" srcId="{E8F61805-B576-473F-AE31-45F46A51BF85}" destId="{64934B3D-387D-4781-BFA0-2E1BBD87135F}" srcOrd="1" destOrd="0" presId="urn:microsoft.com/office/officeart/2005/8/layout/pictureOrgChart+Icon"/>
    <dgm:cxn modelId="{0455E5A7-E805-4EAC-821A-1390AEAAB7A1}" type="presParOf" srcId="{E8F61805-B576-473F-AE31-45F46A51BF85}" destId="{96AA7439-3483-4CDA-86C9-33AEC4633AD9}" srcOrd="2" destOrd="0" presId="urn:microsoft.com/office/officeart/2005/8/layout/pictureOrgChart+Icon"/>
    <dgm:cxn modelId="{A214A5B7-EE12-47FA-9F34-940815292228}" type="presParOf" srcId="{EF8B1B80-187E-4BA7-87DC-92718B6EF1EE}" destId="{0A648E4F-422F-4D33-8927-226FF1502AB5}" srcOrd="6" destOrd="0" presId="urn:microsoft.com/office/officeart/2005/8/layout/pictureOrgChart+Icon"/>
    <dgm:cxn modelId="{FB7D91D2-8758-4E1F-8F9D-173C05C5CDD2}" type="presParOf" srcId="{EF8B1B80-187E-4BA7-87DC-92718B6EF1EE}" destId="{553FF6BC-3AD6-445C-B435-5900ECE0F2BD}" srcOrd="7" destOrd="0" presId="urn:microsoft.com/office/officeart/2005/8/layout/pictureOrgChart+Icon"/>
    <dgm:cxn modelId="{1261CECF-468E-4B37-BA37-EF2230ED411B}" type="presParOf" srcId="{553FF6BC-3AD6-445C-B435-5900ECE0F2BD}" destId="{61388A9C-F314-4E03-9DD9-0C5A4ED71102}" srcOrd="0" destOrd="0" presId="urn:microsoft.com/office/officeart/2005/8/layout/pictureOrgChart+Icon"/>
    <dgm:cxn modelId="{7C55061C-E94C-4AE7-84A0-C4BF64779E76}" type="presParOf" srcId="{61388A9C-F314-4E03-9DD9-0C5A4ED71102}" destId="{C8426B9A-5AB4-4EF6-8D60-196A2A617D8F}" srcOrd="0" destOrd="0" presId="urn:microsoft.com/office/officeart/2005/8/layout/pictureOrgChart+Icon"/>
    <dgm:cxn modelId="{8D02EF00-256C-48D2-8118-EEFB4037B4A7}" type="presParOf" srcId="{61388A9C-F314-4E03-9DD9-0C5A4ED71102}" destId="{E3645274-24A0-46F3-98A8-DF09593AE281}" srcOrd="1" destOrd="0" presId="urn:microsoft.com/office/officeart/2005/8/layout/pictureOrgChart+Icon"/>
    <dgm:cxn modelId="{E82B67CC-47E0-4232-8836-C9CE7B1F978A}" type="presParOf" srcId="{61388A9C-F314-4E03-9DD9-0C5A4ED71102}" destId="{F1FFD0D9-9305-4FA4-935F-A9A75D882DDE}" srcOrd="2" destOrd="0" presId="urn:microsoft.com/office/officeart/2005/8/layout/pictureOrgChart+Icon"/>
    <dgm:cxn modelId="{D02F1539-95CA-4733-83F8-285A8A64C6CE}" type="presParOf" srcId="{553FF6BC-3AD6-445C-B435-5900ECE0F2BD}" destId="{9EF2679C-D57A-411D-B1D7-132044B89E85}" srcOrd="1" destOrd="0" presId="urn:microsoft.com/office/officeart/2005/8/layout/pictureOrgChart+Icon"/>
    <dgm:cxn modelId="{358AC444-4DE1-462D-91B4-70B7FD0453B3}" type="presParOf" srcId="{553FF6BC-3AD6-445C-B435-5900ECE0F2BD}" destId="{419B91B1-9106-43BB-A0FE-1C3382C60605}" srcOrd="2" destOrd="0" presId="urn:microsoft.com/office/officeart/2005/8/layout/pictureOrgChart+Icon"/>
    <dgm:cxn modelId="{07EE57C7-AB19-49AD-A2A8-A7320C37073C}" type="presParOf" srcId="{D6BF47FF-AD3B-4616-A0BF-1D59FB3CA65C}" destId="{5B667016-30A6-41D4-885E-1EA0953C07A2}" srcOrd="2" destOrd="0" presId="urn:microsoft.com/office/officeart/2005/8/layout/pictureOrgChart+Icon"/>
    <dgm:cxn modelId="{41AF915A-374D-40ED-9333-33BFEB7ED2BD}" type="presParOf" srcId="{5B667016-30A6-41D4-885E-1EA0953C07A2}" destId="{39E8B99B-A411-4E48-8A3C-C029DE0FA66B}" srcOrd="0" destOrd="0" presId="urn:microsoft.com/office/officeart/2005/8/layout/pictureOrgChart+Icon"/>
    <dgm:cxn modelId="{B99D655B-F4F6-4028-ACC6-823093FF9C80}" type="presParOf" srcId="{5B667016-30A6-41D4-885E-1EA0953C07A2}" destId="{DAFF919B-7B8F-455C-9ABF-CC7E171B27E3}" srcOrd="1" destOrd="0" presId="urn:microsoft.com/office/officeart/2005/8/layout/pictureOrgChart+Icon"/>
    <dgm:cxn modelId="{8EE1F118-4EFD-4512-8F47-FCBEDDF48F59}" type="presParOf" srcId="{DAFF919B-7B8F-455C-9ABF-CC7E171B27E3}" destId="{0D96AB0D-59F9-4F28-9319-CE0BA5211399}" srcOrd="0" destOrd="0" presId="urn:microsoft.com/office/officeart/2005/8/layout/pictureOrgChart+Icon"/>
    <dgm:cxn modelId="{42CDFBAB-A015-4723-AC97-0720E7967BB7}" type="presParOf" srcId="{0D96AB0D-59F9-4F28-9319-CE0BA5211399}" destId="{436896C9-6148-4E55-815D-9B0C0A22C0E0}" srcOrd="0" destOrd="0" presId="urn:microsoft.com/office/officeart/2005/8/layout/pictureOrgChart+Icon"/>
    <dgm:cxn modelId="{4738C22D-FCE9-4D75-924A-E348F52477F7}" type="presParOf" srcId="{0D96AB0D-59F9-4F28-9319-CE0BA5211399}" destId="{60B6AB85-284A-485C-A457-4A2B7A90CC0D}" srcOrd="1" destOrd="0" presId="urn:microsoft.com/office/officeart/2005/8/layout/pictureOrgChart+Icon"/>
    <dgm:cxn modelId="{9D82AB9B-EFDA-4F8B-9AD8-95C6648256FF}" type="presParOf" srcId="{0D96AB0D-59F9-4F28-9319-CE0BA5211399}" destId="{0792AB4A-C8E9-48B4-967B-4C5D5896663E}" srcOrd="2" destOrd="0" presId="urn:microsoft.com/office/officeart/2005/8/layout/pictureOrgChart+Icon"/>
    <dgm:cxn modelId="{E0D91A69-1D3D-4847-A220-DCB59B2DC17C}" type="presParOf" srcId="{DAFF919B-7B8F-455C-9ABF-CC7E171B27E3}" destId="{1460CCB3-6FC1-4121-B9B4-66EB5D4A7384}" srcOrd="1" destOrd="0" presId="urn:microsoft.com/office/officeart/2005/8/layout/pictureOrgChart+Icon"/>
    <dgm:cxn modelId="{307E7402-26F7-4D37-AB29-A629C295EA97}" type="presParOf" srcId="{DAFF919B-7B8F-455C-9ABF-CC7E171B27E3}" destId="{7AD9FC89-4E51-46E5-B815-A4BBDDAA8793}" srcOrd="2" destOrd="0" presId="urn:microsoft.com/office/officeart/2005/8/layout/pictureOrgChart+Icon"/>
    <dgm:cxn modelId="{A3B72698-EA51-48D0-B66A-4ACCC3462CC3}" type="presParOf" srcId="{5B667016-30A6-41D4-885E-1EA0953C07A2}" destId="{5335C704-8D52-4B9D-8C2A-97C434B935EB}" srcOrd="2" destOrd="0" presId="urn:microsoft.com/office/officeart/2005/8/layout/pictureOrgChart+Icon"/>
    <dgm:cxn modelId="{37851947-A3D7-4E46-9C43-8C2735F249FF}" type="presParOf" srcId="{5B667016-30A6-41D4-885E-1EA0953C07A2}" destId="{F6A2CED9-DE0B-439F-92DC-B798A37D6004}" srcOrd="3" destOrd="0" presId="urn:microsoft.com/office/officeart/2005/8/layout/pictureOrgChart+Icon"/>
    <dgm:cxn modelId="{3504346C-E024-4E4F-9A96-5599F0BB5E72}" type="presParOf" srcId="{F6A2CED9-DE0B-439F-92DC-B798A37D6004}" destId="{924B4505-AD05-444F-B72A-CEA92CE1466D}" srcOrd="0" destOrd="0" presId="urn:microsoft.com/office/officeart/2005/8/layout/pictureOrgChart+Icon"/>
    <dgm:cxn modelId="{E47A5C4D-1B3D-42C4-B87B-60F256D06BCB}" type="presParOf" srcId="{924B4505-AD05-444F-B72A-CEA92CE1466D}" destId="{A2FC88BA-855B-4B85-9289-723CC153D940}" srcOrd="0" destOrd="0" presId="urn:microsoft.com/office/officeart/2005/8/layout/pictureOrgChart+Icon"/>
    <dgm:cxn modelId="{BFEB5B24-0A7C-4517-A05E-AFEF7D0EF9AB}" type="presParOf" srcId="{924B4505-AD05-444F-B72A-CEA92CE1466D}" destId="{1B4FE426-CC97-4EC4-8B90-8AF9B0650253}" srcOrd="1" destOrd="0" presId="urn:microsoft.com/office/officeart/2005/8/layout/pictureOrgChart+Icon"/>
    <dgm:cxn modelId="{4BF94618-EF16-4897-95A8-9BDC88C03877}" type="presParOf" srcId="{924B4505-AD05-444F-B72A-CEA92CE1466D}" destId="{D79F470C-51A6-4B22-816B-72A2181FAF5C}" srcOrd="2" destOrd="0" presId="urn:microsoft.com/office/officeart/2005/8/layout/pictureOrgChart+Icon"/>
    <dgm:cxn modelId="{3448C487-5F97-45BD-9138-6602AEF0973B}" type="presParOf" srcId="{F6A2CED9-DE0B-439F-92DC-B798A37D6004}" destId="{9894FA93-C297-4CA4-95F0-831028F6F217}" srcOrd="1" destOrd="0" presId="urn:microsoft.com/office/officeart/2005/8/layout/pictureOrgChart+Icon"/>
    <dgm:cxn modelId="{6B1C416A-C8A6-44F9-883B-217061E0B229}" type="presParOf" srcId="{F6A2CED9-DE0B-439F-92DC-B798A37D6004}" destId="{A62CA158-36B0-40B1-A543-259046E09CC9}" srcOrd="2" destOrd="0" presId="urn:microsoft.com/office/officeart/2005/8/layout/pictureOrgChart+Icon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5C704-8D52-4B9D-8C2A-97C434B935EB}">
      <dsp:nvSpPr>
        <dsp:cNvPr id="0" name=""/>
        <dsp:cNvSpPr/>
      </dsp:nvSpPr>
      <dsp:spPr>
        <a:xfrm>
          <a:off x="4227508" y="1457362"/>
          <a:ext cx="91440" cy="735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5505"/>
              </a:lnTo>
              <a:lnTo>
                <a:pt x="114850" y="735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8B99B-A411-4E48-8A3C-C029DE0FA66B}">
      <dsp:nvSpPr>
        <dsp:cNvPr id="0" name=""/>
        <dsp:cNvSpPr/>
      </dsp:nvSpPr>
      <dsp:spPr>
        <a:xfrm>
          <a:off x="4000949" y="1457362"/>
          <a:ext cx="272279" cy="755470"/>
        </a:xfrm>
        <a:custGeom>
          <a:avLst/>
          <a:gdLst/>
          <a:ahLst/>
          <a:cxnLst/>
          <a:rect l="0" t="0" r="0" b="0"/>
          <a:pathLst>
            <a:path>
              <a:moveTo>
                <a:pt x="272279" y="0"/>
              </a:moveTo>
              <a:lnTo>
                <a:pt x="272279" y="755470"/>
              </a:lnTo>
              <a:lnTo>
                <a:pt x="0" y="755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48E4F-422F-4D33-8927-226FF1502AB5}">
      <dsp:nvSpPr>
        <dsp:cNvPr id="0" name=""/>
        <dsp:cNvSpPr/>
      </dsp:nvSpPr>
      <dsp:spPr>
        <a:xfrm>
          <a:off x="4273228" y="1457362"/>
          <a:ext cx="2876922" cy="156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637"/>
              </a:lnTo>
              <a:lnTo>
                <a:pt x="2876922" y="1445637"/>
              </a:lnTo>
              <a:lnTo>
                <a:pt x="2876922" y="1561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B7067-1B0B-4496-8A04-8060002F3862}">
      <dsp:nvSpPr>
        <dsp:cNvPr id="0" name=""/>
        <dsp:cNvSpPr/>
      </dsp:nvSpPr>
      <dsp:spPr>
        <a:xfrm>
          <a:off x="4273228" y="1457362"/>
          <a:ext cx="763145" cy="156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637"/>
              </a:lnTo>
              <a:lnTo>
                <a:pt x="763145" y="1445637"/>
              </a:lnTo>
              <a:lnTo>
                <a:pt x="763145" y="1561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D2F7E-A3EF-40AD-B93D-9048A56861D1}">
      <dsp:nvSpPr>
        <dsp:cNvPr id="0" name=""/>
        <dsp:cNvSpPr/>
      </dsp:nvSpPr>
      <dsp:spPr>
        <a:xfrm>
          <a:off x="2930716" y="1457362"/>
          <a:ext cx="1342512" cy="1561925"/>
        </a:xfrm>
        <a:custGeom>
          <a:avLst/>
          <a:gdLst/>
          <a:ahLst/>
          <a:cxnLst/>
          <a:rect l="0" t="0" r="0" b="0"/>
          <a:pathLst>
            <a:path>
              <a:moveTo>
                <a:pt x="1342512" y="0"/>
              </a:moveTo>
              <a:lnTo>
                <a:pt x="1342512" y="1445637"/>
              </a:lnTo>
              <a:lnTo>
                <a:pt x="0" y="1445637"/>
              </a:lnTo>
              <a:lnTo>
                <a:pt x="0" y="1561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5EB00-66E6-453A-8EB7-9822680D0D17}">
      <dsp:nvSpPr>
        <dsp:cNvPr id="0" name=""/>
        <dsp:cNvSpPr/>
      </dsp:nvSpPr>
      <dsp:spPr>
        <a:xfrm>
          <a:off x="952752" y="1457362"/>
          <a:ext cx="3320476" cy="1535533"/>
        </a:xfrm>
        <a:custGeom>
          <a:avLst/>
          <a:gdLst/>
          <a:ahLst/>
          <a:cxnLst/>
          <a:rect l="0" t="0" r="0" b="0"/>
          <a:pathLst>
            <a:path>
              <a:moveTo>
                <a:pt x="3320476" y="0"/>
              </a:moveTo>
              <a:lnTo>
                <a:pt x="3320476" y="1419245"/>
              </a:lnTo>
              <a:lnTo>
                <a:pt x="0" y="1419245"/>
              </a:lnTo>
              <a:lnTo>
                <a:pt x="0" y="1535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77C24-E1DA-4F81-8923-1FB20CC53A96}">
      <dsp:nvSpPr>
        <dsp:cNvPr id="0" name=""/>
        <dsp:cNvSpPr/>
      </dsp:nvSpPr>
      <dsp:spPr>
        <a:xfrm>
          <a:off x="3204352" y="137409"/>
          <a:ext cx="2137753" cy="1319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文鼎中粗隸" pitchFamily="49" charset="-120"/>
            </a:rPr>
            <a:t>     </a:t>
          </a: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曹文俊</a:t>
          </a:r>
          <a:endParaRPr lang="en-US" altLang="zh-TW" sz="2400" b="1" kern="1200" cap="none" spc="50" dirty="0" smtClean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     會 長</a:t>
          </a:r>
          <a:endParaRPr lang="zh-TW" altLang="en-US" sz="2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ea typeface="文鼎中粗隸" pitchFamily="49" charset="-120"/>
          </a:endParaRPr>
        </a:p>
      </dsp:txBody>
      <dsp:txXfrm>
        <a:off x="3204352" y="137409"/>
        <a:ext cx="2137753" cy="1319952"/>
      </dsp:txXfrm>
    </dsp:sp>
    <dsp:sp modelId="{278998CB-5D18-4C4B-8AA4-9BC57D60F17E}">
      <dsp:nvSpPr>
        <dsp:cNvPr id="0" name=""/>
        <dsp:cNvSpPr/>
      </dsp:nvSpPr>
      <dsp:spPr>
        <a:xfrm>
          <a:off x="3217228" y="247428"/>
          <a:ext cx="788984" cy="112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8DAD1-C814-45C6-83E7-F7816111E6D8}">
      <dsp:nvSpPr>
        <dsp:cNvPr id="0" name=""/>
        <dsp:cNvSpPr/>
      </dsp:nvSpPr>
      <dsp:spPr>
        <a:xfrm>
          <a:off x="92999" y="2992896"/>
          <a:ext cx="1719506" cy="1142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       楊碧金</a:t>
          </a:r>
          <a:endParaRPr lang="zh-TW" altLang="en-US" sz="20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</dsp:txBody>
      <dsp:txXfrm>
        <a:off x="92999" y="2992896"/>
        <a:ext cx="1719506" cy="1142581"/>
      </dsp:txXfrm>
    </dsp:sp>
    <dsp:sp modelId="{141DFC75-274F-4E3D-9765-288D027BA041}">
      <dsp:nvSpPr>
        <dsp:cNvPr id="0" name=""/>
        <dsp:cNvSpPr/>
      </dsp:nvSpPr>
      <dsp:spPr>
        <a:xfrm>
          <a:off x="99939" y="3173703"/>
          <a:ext cx="733299" cy="8254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ABBD-D326-402C-A842-854424B4BA13}">
      <dsp:nvSpPr>
        <dsp:cNvPr id="0" name=""/>
        <dsp:cNvSpPr/>
      </dsp:nvSpPr>
      <dsp:spPr>
        <a:xfrm>
          <a:off x="1955893" y="3019287"/>
          <a:ext cx="1949644" cy="1054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粗隸" pitchFamily="49" charset="-120"/>
            </a:rPr>
            <a:t>     </a:t>
          </a: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粗隸" pitchFamily="49" charset="-120"/>
            </a:rPr>
            <a:t>羅慧嘉</a:t>
          </a:r>
          <a:endParaRPr lang="zh-TW" altLang="en-US" sz="2400" kern="1200" dirty="0">
            <a:ln w="38100">
              <a:solidFill>
                <a:schemeClr val="accent6">
                  <a:lumMod val="75000"/>
                </a:schemeClr>
              </a:solidFill>
            </a:ln>
            <a:ea typeface="文鼎粗隸" pitchFamily="49" charset="-120"/>
          </a:endParaRPr>
        </a:p>
      </dsp:txBody>
      <dsp:txXfrm>
        <a:off x="1955893" y="3019287"/>
        <a:ext cx="1949644" cy="1054379"/>
      </dsp:txXfrm>
    </dsp:sp>
    <dsp:sp modelId="{6AF9D46A-0C12-4A5C-A666-CB4B9ACA55C6}">
      <dsp:nvSpPr>
        <dsp:cNvPr id="0" name=""/>
        <dsp:cNvSpPr/>
      </dsp:nvSpPr>
      <dsp:spPr>
        <a:xfrm>
          <a:off x="2052226" y="3099787"/>
          <a:ext cx="687405" cy="8157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655CC-E6CB-4336-83A9-CE191046408A}">
      <dsp:nvSpPr>
        <dsp:cNvPr id="0" name=""/>
        <dsp:cNvSpPr/>
      </dsp:nvSpPr>
      <dsp:spPr>
        <a:xfrm>
          <a:off x="4138113" y="3019287"/>
          <a:ext cx="1796521" cy="1002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    </a:t>
          </a: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方岳山</a:t>
          </a:r>
          <a:endParaRPr lang="zh-TW" altLang="en-US" sz="2400" kern="12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sp:txBody>
      <dsp:txXfrm>
        <a:off x="4138113" y="3019287"/>
        <a:ext cx="1796521" cy="1002249"/>
      </dsp:txXfrm>
    </dsp:sp>
    <dsp:sp modelId="{B457C809-A5EB-4563-BB46-3033C8358F0E}">
      <dsp:nvSpPr>
        <dsp:cNvPr id="0" name=""/>
        <dsp:cNvSpPr/>
      </dsp:nvSpPr>
      <dsp:spPr>
        <a:xfrm>
          <a:off x="4276441" y="3048829"/>
          <a:ext cx="658041" cy="88086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26B9A-5AB4-4EF6-8D60-196A2A617D8F}">
      <dsp:nvSpPr>
        <dsp:cNvPr id="0" name=""/>
        <dsp:cNvSpPr/>
      </dsp:nvSpPr>
      <dsp:spPr>
        <a:xfrm>
          <a:off x="6167210" y="3019287"/>
          <a:ext cx="1965880" cy="1011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  </a:t>
          </a: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伍子良</a:t>
          </a:r>
          <a:endParaRPr lang="zh-TW" altLang="en-US" sz="3900" kern="12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sp:txBody>
      <dsp:txXfrm>
        <a:off x="6167210" y="3019287"/>
        <a:ext cx="1965880" cy="1011408"/>
      </dsp:txXfrm>
    </dsp:sp>
    <dsp:sp modelId="{E3645274-24A0-46F3-98A8-DF09593AE281}">
      <dsp:nvSpPr>
        <dsp:cNvPr id="0" name=""/>
        <dsp:cNvSpPr/>
      </dsp:nvSpPr>
      <dsp:spPr>
        <a:xfrm>
          <a:off x="6228693" y="3099787"/>
          <a:ext cx="667753" cy="87376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896C9-6148-4E55-815D-9B0C0A22C0E0}">
      <dsp:nvSpPr>
        <dsp:cNvPr id="0" name=""/>
        <dsp:cNvSpPr/>
      </dsp:nvSpPr>
      <dsp:spPr>
        <a:xfrm>
          <a:off x="2006562" y="1639042"/>
          <a:ext cx="1994387" cy="1147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n w="38100">
                <a:solidFill>
                  <a:schemeClr val="accent6">
                    <a:lumMod val="75000"/>
                  </a:schemeClr>
                </a:solidFill>
              </a:ln>
              <a:ea typeface="文鼎中粗隸" pitchFamily="49" charset="-120"/>
            </a:rPr>
            <a:t>  </a:t>
          </a:r>
          <a:r>
            <a:rPr lang="zh-TW" altLang="en-US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陳東源         </a:t>
          </a:r>
          <a:endParaRPr lang="zh-TW" altLang="en-US" sz="5400" kern="1200" dirty="0">
            <a:ln w="38100">
              <a:solidFill>
                <a:schemeClr val="accent6">
                  <a:lumMod val="75000"/>
                </a:schemeClr>
              </a:solidFill>
            </a:ln>
            <a:ea typeface="文鼎中粗隸" pitchFamily="49" charset="-120"/>
          </a:endParaRPr>
        </a:p>
      </dsp:txBody>
      <dsp:txXfrm>
        <a:off x="2006562" y="1639042"/>
        <a:ext cx="1994387" cy="1147581"/>
      </dsp:txXfrm>
    </dsp:sp>
    <dsp:sp modelId="{60B6AB85-284A-485C-A457-4A2B7A90CC0D}">
      <dsp:nvSpPr>
        <dsp:cNvPr id="0" name=""/>
        <dsp:cNvSpPr/>
      </dsp:nvSpPr>
      <dsp:spPr>
        <a:xfrm>
          <a:off x="2051263" y="1678433"/>
          <a:ext cx="705074" cy="102279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C88BA-855B-4B85-9289-723CC153D940}">
      <dsp:nvSpPr>
        <dsp:cNvPr id="0" name=""/>
        <dsp:cNvSpPr/>
      </dsp:nvSpPr>
      <dsp:spPr>
        <a:xfrm>
          <a:off x="4342359" y="1659503"/>
          <a:ext cx="2091714" cy="106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237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江明</a:t>
          </a:r>
          <a:endParaRPr lang="en-US" altLang="zh-TW" sz="2400" b="0" kern="1200" cap="none" spc="50" dirty="0" smtClean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文鼎中粗隸" pitchFamily="49" charset="-120"/>
            </a:rPr>
            <a:t>財長</a:t>
          </a:r>
          <a:endParaRPr lang="zh-TW" altLang="en-US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ea typeface="文鼎中粗隸" pitchFamily="49" charset="-120"/>
          </a:endParaRPr>
        </a:p>
      </dsp:txBody>
      <dsp:txXfrm>
        <a:off x="4342359" y="1659503"/>
        <a:ext cx="2091714" cy="1066728"/>
      </dsp:txXfrm>
    </dsp:sp>
    <dsp:sp modelId="{1B4FE426-CC97-4EC4-8B90-8AF9B0650253}">
      <dsp:nvSpPr>
        <dsp:cNvPr id="0" name=""/>
        <dsp:cNvSpPr/>
      </dsp:nvSpPr>
      <dsp:spPr>
        <a:xfrm>
          <a:off x="4497737" y="1698447"/>
          <a:ext cx="707138" cy="94285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圖片組織圖"/>
  <dgm:desc val="使用相對應的圖片，顯示組織中的階層式資訊或報告關係。此版面配置包含助理圖案及組織圖首行開始方向版面配置。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圖片組織圖"/>
  <dgm:desc val="使用相對應的圖片，顯示組織中的階層式資訊或報告關係。此版面配置包含助理圖案及組織圖首行開始方向版面配置。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12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31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28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4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9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65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57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22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5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35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09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DEB3-634F-495C-8447-AC9B9ADE8162}" type="datetimeFigureOut">
              <a:rPr lang="zh-TW" altLang="en-US" smtClean="0"/>
              <a:t>2011/7/23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1129-944D-48B9-AFA9-01D77CB04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2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T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勘亭流(P)" pitchFamily="66" charset="-120"/>
                <a:ea typeface="文鼎粗魏碑" pitchFamily="49" charset="-120"/>
              </a:rPr>
              <a:t>ECCS</a:t>
            </a:r>
            <a:r>
              <a:rPr lang="en-US" altLang="zh-TW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勘亭流(P)" pitchFamily="66" charset="-120"/>
                <a:ea typeface="華康勘亭流(P)" pitchFamily="66" charset="-120"/>
              </a:rPr>
              <a:t> </a:t>
            </a:r>
            <a:r>
              <a:rPr lang="zh-TW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勘亭流(P)" pitchFamily="66" charset="-120"/>
                <a:ea typeface="華康勘亭流(P)" pitchFamily="66" charset="-120"/>
              </a:rPr>
              <a:t>中華電腦學會</a:t>
            </a:r>
            <a:r>
              <a:rPr lang="en-US" altLang="zh-TW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勘亭流(P)" pitchFamily="66" charset="-120"/>
                <a:ea typeface="華康勘亭流(P)" pitchFamily="66" charset="-120"/>
              </a:rPr>
              <a:t>XXX</a:t>
            </a:r>
            <a:r>
              <a:rPr lang="zh-TW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勘亭流(P)" pitchFamily="66" charset="-120"/>
                <a:ea typeface="華康勘亭流(P)" pitchFamily="66" charset="-120"/>
              </a:rPr>
              <a:t>圖表</a:t>
            </a:r>
            <a:endParaRPr lang="zh-TW" alt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勘亭流(P)" pitchFamily="66" charset="-120"/>
              <a:ea typeface="華康勘亭流(P)" pitchFamily="66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523914769"/>
              </p:ext>
            </p:extLst>
          </p:nvPr>
        </p:nvGraphicFramePr>
        <p:xfrm>
          <a:off x="995772" y="1407544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zh-TW" altLang="en-US"/>
          </a:p>
          <a:p>
            <a:pPr lvl="1">
              <a:buChar char="•"/>
            </a:pPr>
            <a:endParaRPr lang="zh-TW" altLang="en-US"/>
          </a:p>
          <a:p>
            <a:pPr lvl="1">
              <a:buChar char="•"/>
            </a:pPr>
            <a:endParaRPr lang="zh-TW" altLang="en-US"/>
          </a:p>
          <a:p>
            <a:pPr lvl="1">
              <a:buChar char="•"/>
            </a:pPr>
            <a:endParaRPr lang="zh-TW" altLang="en-US"/>
          </a:p>
          <a:p>
            <a:pPr lvl="1">
              <a:buChar char="•"/>
            </a:pPr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68337489"/>
              </p:ext>
            </p:extLst>
          </p:nvPr>
        </p:nvGraphicFramePr>
        <p:xfrm>
          <a:off x="503548" y="1700808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600" y="2060848"/>
            <a:ext cx="135065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4024"/>
            <a:ext cx="1296144" cy="2122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5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</Words>
  <Application>Microsoft Office PowerPoint</Application>
  <PresentationFormat>如螢幕大小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ECCS 中華電腦學會XXX圖表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</dc:title>
  <dc:creator>Gordon</dc:creator>
  <cp:lastModifiedBy>Gordon</cp:lastModifiedBy>
  <cp:revision>30</cp:revision>
  <dcterms:created xsi:type="dcterms:W3CDTF">2011-07-19T17:43:55Z</dcterms:created>
  <dcterms:modified xsi:type="dcterms:W3CDTF">2011-07-24T02:56:10Z</dcterms:modified>
  <cp:contentStatus>完稿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