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4"/>
  </p:notesMasterIdLst>
  <p:sldIdLst>
    <p:sldId id="256" r:id="rId2"/>
    <p:sldId id="293" r:id="rId3"/>
    <p:sldId id="258" r:id="rId4"/>
    <p:sldId id="286" r:id="rId5"/>
    <p:sldId id="263" r:id="rId6"/>
    <p:sldId id="290" r:id="rId7"/>
    <p:sldId id="289" r:id="rId8"/>
    <p:sldId id="264" r:id="rId9"/>
    <p:sldId id="299" r:id="rId10"/>
    <p:sldId id="298" r:id="rId11"/>
    <p:sldId id="302" r:id="rId12"/>
    <p:sldId id="300" r:id="rId13"/>
    <p:sldId id="301" r:id="rId14"/>
    <p:sldId id="291" r:id="rId15"/>
    <p:sldId id="259" r:id="rId16"/>
    <p:sldId id="267" r:id="rId17"/>
    <p:sldId id="297" r:id="rId18"/>
    <p:sldId id="295" r:id="rId19"/>
    <p:sldId id="268" r:id="rId20"/>
    <p:sldId id="296" r:id="rId21"/>
    <p:sldId id="269" r:id="rId22"/>
    <p:sldId id="270" r:id="rId23"/>
    <p:sldId id="272" r:id="rId24"/>
    <p:sldId id="273" r:id="rId25"/>
    <p:sldId id="271" r:id="rId26"/>
    <p:sldId id="303" r:id="rId27"/>
    <p:sldId id="274" r:id="rId28"/>
    <p:sldId id="276" r:id="rId29"/>
    <p:sldId id="275" r:id="rId30"/>
    <p:sldId id="279" r:id="rId31"/>
    <p:sldId id="277" r:id="rId32"/>
    <p:sldId id="278" r:id="rId33"/>
    <p:sldId id="280" r:id="rId34"/>
    <p:sldId id="305" r:id="rId35"/>
    <p:sldId id="292" r:id="rId36"/>
    <p:sldId id="304" r:id="rId37"/>
    <p:sldId id="281" r:id="rId38"/>
    <p:sldId id="257" r:id="rId39"/>
    <p:sldId id="282" r:id="rId40"/>
    <p:sldId id="294" r:id="rId41"/>
    <p:sldId id="307" r:id="rId42"/>
    <p:sldId id="306" r:id="rId43"/>
  </p:sldIdLst>
  <p:sldSz cx="9144000" cy="6858000" type="screen4x3"/>
  <p:notesSz cx="6645275" cy="9809163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6A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60" autoAdjust="0"/>
    <p:restoredTop sz="94664" autoAdjust="0"/>
  </p:normalViewPr>
  <p:slideViewPr>
    <p:cSldViewPr>
      <p:cViewPr varScale="1">
        <p:scale>
          <a:sx n="78" d="100"/>
          <a:sy n="78" d="100"/>
        </p:scale>
        <p:origin x="-1085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522"/>
    </p:cViewPr>
  </p:sorterViewPr>
  <p:notesViewPr>
    <p:cSldViewPr>
      <p:cViewPr varScale="1">
        <p:scale>
          <a:sx n="50" d="100"/>
          <a:sy n="50" d="100"/>
        </p:scale>
        <p:origin x="-2706" y="-96"/>
      </p:cViewPr>
      <p:guideLst>
        <p:guide orient="horz" pos="3090"/>
        <p:guide pos="2093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BB6050-F0E3-45CE-BAB8-6DA4E5D4AA3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DD724FFA-212E-45DC-A681-4C4ECCC74405}">
      <dgm:prSet/>
      <dgm:spPr/>
      <dgm:t>
        <a:bodyPr/>
        <a:lstStyle/>
        <a:p>
          <a:pPr rtl="0"/>
          <a:r>
            <a:rPr lang="en-US" altLang="zh-TW" b="1" dirty="0" smtClean="0"/>
            <a:t>     Photo by  </a:t>
          </a:r>
          <a:r>
            <a:rPr lang="en-US" altLang="zh-TW" b="1" dirty="0" err="1" smtClean="0"/>
            <a:t>Diannaoren</a:t>
          </a:r>
          <a:r>
            <a:rPr lang="en-US" altLang="zh-TW" b="1" dirty="0" smtClean="0"/>
            <a:t> </a:t>
          </a:r>
          <a:r>
            <a:rPr lang="zh-TW" altLang="en-US" b="1" dirty="0" smtClean="0">
              <a:ea typeface="華康少女文字W4" pitchFamily="49" charset="-120"/>
            </a:rPr>
            <a:t>華叔影相慰勞</a:t>
          </a:r>
          <a:endParaRPr lang="zh-TW" b="1" dirty="0">
            <a:ea typeface="華康少女文字W4" pitchFamily="49" charset="-120"/>
          </a:endParaRPr>
        </a:p>
      </dgm:t>
    </dgm:pt>
    <dgm:pt modelId="{635C8C9B-5D76-425C-BF07-E5B96B426A3F}" type="parTrans" cxnId="{9201E6C3-7870-4226-8165-E152374727E0}">
      <dgm:prSet/>
      <dgm:spPr/>
      <dgm:t>
        <a:bodyPr/>
        <a:lstStyle/>
        <a:p>
          <a:endParaRPr lang="zh-TW" altLang="en-US"/>
        </a:p>
      </dgm:t>
    </dgm:pt>
    <dgm:pt modelId="{2F643548-8263-4F33-8C0B-683EEA646615}" type="sibTrans" cxnId="{9201E6C3-7870-4226-8165-E152374727E0}">
      <dgm:prSet/>
      <dgm:spPr/>
      <dgm:t>
        <a:bodyPr/>
        <a:lstStyle/>
        <a:p>
          <a:endParaRPr lang="zh-TW" altLang="en-US"/>
        </a:p>
      </dgm:t>
    </dgm:pt>
    <dgm:pt modelId="{9F994875-5E83-4503-AB94-FF86633A98E4}" type="pres">
      <dgm:prSet presAssocID="{7BBB6050-F0E3-45CE-BAB8-6DA4E5D4AA3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D9E7987-D353-4C2D-8975-7894948D0AD2}" type="pres">
      <dgm:prSet presAssocID="{DD724FFA-212E-45DC-A681-4C4ECCC74405}" presName="parentText" presStyleLbl="node1" presStyleIdx="0" presStyleCnt="1" custLinFactNeighborX="-1190" custLinFactNeighborY="2293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4A414D6-6F10-48C5-A607-42912C2EF5A1}" type="presOf" srcId="{DD724FFA-212E-45DC-A681-4C4ECCC74405}" destId="{BD9E7987-D353-4C2D-8975-7894948D0AD2}" srcOrd="0" destOrd="0" presId="urn:microsoft.com/office/officeart/2005/8/layout/vList2"/>
    <dgm:cxn modelId="{9201E6C3-7870-4226-8165-E152374727E0}" srcId="{7BBB6050-F0E3-45CE-BAB8-6DA4E5D4AA35}" destId="{DD724FFA-212E-45DC-A681-4C4ECCC74405}" srcOrd="0" destOrd="0" parTransId="{635C8C9B-5D76-425C-BF07-E5B96B426A3F}" sibTransId="{2F643548-8263-4F33-8C0B-683EEA646615}"/>
    <dgm:cxn modelId="{76D1D3DE-4302-42F6-8FC7-590DC235D8EC}" type="presOf" srcId="{7BBB6050-F0E3-45CE-BAB8-6DA4E5D4AA35}" destId="{9F994875-5E83-4503-AB94-FF86633A98E4}" srcOrd="0" destOrd="0" presId="urn:microsoft.com/office/officeart/2005/8/layout/vList2"/>
    <dgm:cxn modelId="{AF8E4F6A-75C9-4C12-BF86-68FF7B76ABF1}" type="presParOf" srcId="{9F994875-5E83-4503-AB94-FF86633A98E4}" destId="{BD9E7987-D353-4C2D-8975-7894948D0AD2}" srcOrd="0" destOrd="0" presId="urn:microsoft.com/office/officeart/2005/8/layout/v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0757E4-2DFB-43B5-8BDF-07F32B46D6CB}" type="doc">
      <dgm:prSet loTypeId="urn:microsoft.com/office/officeart/2005/8/layout/venn2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98B2AC5-2576-410B-B56B-A61BCC72AC79}">
      <dgm:prSet phldrT="[Text]" custT="1"/>
      <dgm:spPr/>
      <dgm:t>
        <a:bodyPr/>
        <a:lstStyle/>
        <a:p>
          <a:r>
            <a:rPr lang="zh-TW" altLang="en-US" sz="4800" dirty="0" smtClean="0">
              <a:ea typeface="文鼎勘亭流" pitchFamily="49" charset="-120"/>
            </a:rPr>
            <a:t>明</a:t>
          </a:r>
          <a:endParaRPr lang="zh-TW" altLang="en-US" sz="4800" dirty="0">
            <a:ea typeface="文鼎勘亭流" pitchFamily="49" charset="-120"/>
          </a:endParaRPr>
        </a:p>
      </dgm:t>
    </dgm:pt>
    <dgm:pt modelId="{BC42872C-286B-4D20-81EB-AC744B181AED}" type="parTrans" cxnId="{4053C1B9-6EBA-4981-BD5A-D5D3B02E66BB}">
      <dgm:prSet/>
      <dgm:spPr/>
      <dgm:t>
        <a:bodyPr/>
        <a:lstStyle/>
        <a:p>
          <a:endParaRPr lang="zh-TW" altLang="en-US"/>
        </a:p>
      </dgm:t>
    </dgm:pt>
    <dgm:pt modelId="{BFD09EFA-7C73-4965-882E-E63A20F097DC}" type="sibTrans" cxnId="{4053C1B9-6EBA-4981-BD5A-D5D3B02E66BB}">
      <dgm:prSet/>
      <dgm:spPr/>
      <dgm:t>
        <a:bodyPr/>
        <a:lstStyle/>
        <a:p>
          <a:endParaRPr lang="zh-TW" altLang="en-US"/>
        </a:p>
      </dgm:t>
    </dgm:pt>
    <dgm:pt modelId="{63246080-AD57-44BD-9027-4962C3E972CC}">
      <dgm:prSet phldrT="[Text]" custT="1"/>
      <dgm:spPr/>
      <dgm:t>
        <a:bodyPr/>
        <a:lstStyle/>
        <a:p>
          <a:r>
            <a:rPr lang="zh-TW" altLang="en-US" sz="5400" dirty="0" smtClean="0">
              <a:ea typeface="文鼎勘亭流" pitchFamily="49" charset="-120"/>
            </a:rPr>
            <a:t>年</a:t>
          </a:r>
          <a:endParaRPr lang="zh-TW" altLang="en-US" sz="1900" dirty="0">
            <a:ea typeface="文鼎勘亭流" pitchFamily="49" charset="-120"/>
          </a:endParaRPr>
        </a:p>
      </dgm:t>
    </dgm:pt>
    <dgm:pt modelId="{E66A37E7-A595-4174-9349-86845ABE9B27}" type="parTrans" cxnId="{FEC2A22A-9119-4ACF-9743-4F864F7A2299}">
      <dgm:prSet/>
      <dgm:spPr/>
      <dgm:t>
        <a:bodyPr/>
        <a:lstStyle/>
        <a:p>
          <a:endParaRPr lang="zh-TW" altLang="en-US"/>
        </a:p>
      </dgm:t>
    </dgm:pt>
    <dgm:pt modelId="{32124B36-D7C7-4F46-AA1A-C333011E61F8}" type="sibTrans" cxnId="{FEC2A22A-9119-4ACF-9743-4F864F7A2299}">
      <dgm:prSet/>
      <dgm:spPr/>
      <dgm:t>
        <a:bodyPr/>
        <a:lstStyle/>
        <a:p>
          <a:endParaRPr lang="zh-TW" altLang="en-US"/>
        </a:p>
      </dgm:t>
    </dgm:pt>
    <dgm:pt modelId="{9903D885-7E94-4A82-9850-AC12595D4242}">
      <dgm:prSet phldrT="[Text]" custT="1"/>
      <dgm:spPr/>
      <dgm:t>
        <a:bodyPr/>
        <a:lstStyle/>
        <a:p>
          <a:r>
            <a:rPr lang="zh-TW" altLang="en-US" sz="5400" dirty="0" smtClean="0">
              <a:ea typeface="文鼎勘亭流" pitchFamily="49" charset="-120"/>
            </a:rPr>
            <a:t>再</a:t>
          </a:r>
          <a:endParaRPr lang="zh-TW" altLang="en-US" sz="1900" dirty="0">
            <a:ea typeface="文鼎勘亭流" pitchFamily="49" charset="-120"/>
          </a:endParaRPr>
        </a:p>
      </dgm:t>
    </dgm:pt>
    <dgm:pt modelId="{CA433B73-BD9C-4067-BFCD-4F3263DEFB63}" type="parTrans" cxnId="{4B4AA9EB-4FD9-40C3-8154-5DCC50C85FDC}">
      <dgm:prSet/>
      <dgm:spPr/>
      <dgm:t>
        <a:bodyPr/>
        <a:lstStyle/>
        <a:p>
          <a:endParaRPr lang="zh-TW" altLang="en-US"/>
        </a:p>
      </dgm:t>
    </dgm:pt>
    <dgm:pt modelId="{669330EA-0522-40A3-BF55-CD6CF4F7B5A4}" type="sibTrans" cxnId="{4B4AA9EB-4FD9-40C3-8154-5DCC50C85FDC}">
      <dgm:prSet/>
      <dgm:spPr/>
      <dgm:t>
        <a:bodyPr/>
        <a:lstStyle/>
        <a:p>
          <a:endParaRPr lang="zh-TW" altLang="en-US"/>
        </a:p>
      </dgm:t>
    </dgm:pt>
    <dgm:pt modelId="{9BE54735-A802-44BB-935E-A6D26F395EC3}">
      <dgm:prSet phldrT="[Text]" custT="1"/>
      <dgm:spPr/>
      <dgm:t>
        <a:bodyPr/>
        <a:lstStyle/>
        <a:p>
          <a:r>
            <a:rPr lang="zh-TW" altLang="en-US" sz="4800" dirty="0" smtClean="0">
              <a:ea typeface="文鼎勘亭流" pitchFamily="49" charset="-120"/>
            </a:rPr>
            <a:t>來</a:t>
          </a:r>
          <a:endParaRPr lang="zh-TW" altLang="en-US" sz="4800" dirty="0">
            <a:ea typeface="文鼎勘亭流" pitchFamily="49" charset="-120"/>
          </a:endParaRPr>
        </a:p>
      </dgm:t>
    </dgm:pt>
    <dgm:pt modelId="{D0D66A2E-A231-4E76-B214-8AC7818594A6}" type="parTrans" cxnId="{942C28AE-9116-4CD8-9146-238C63414F2F}">
      <dgm:prSet/>
      <dgm:spPr/>
      <dgm:t>
        <a:bodyPr/>
        <a:lstStyle/>
        <a:p>
          <a:endParaRPr lang="zh-TW" altLang="en-US"/>
        </a:p>
      </dgm:t>
    </dgm:pt>
    <dgm:pt modelId="{D3084A71-A06A-4BB4-A348-0C2251818F1D}" type="sibTrans" cxnId="{942C28AE-9116-4CD8-9146-238C63414F2F}">
      <dgm:prSet/>
      <dgm:spPr/>
      <dgm:t>
        <a:bodyPr/>
        <a:lstStyle/>
        <a:p>
          <a:endParaRPr lang="zh-TW" altLang="en-US"/>
        </a:p>
      </dgm:t>
    </dgm:pt>
    <dgm:pt modelId="{5677A7EC-D5A3-4286-A586-F4F1629591AF}" type="pres">
      <dgm:prSet presAssocID="{E20757E4-2DFB-43B5-8BDF-07F32B46D6CB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C0B7268-7E87-479F-A464-73CBEA8552A4}" type="pres">
      <dgm:prSet presAssocID="{E20757E4-2DFB-43B5-8BDF-07F32B46D6CB}" presName="comp1" presStyleCnt="0"/>
      <dgm:spPr/>
    </dgm:pt>
    <dgm:pt modelId="{F6F2B7FF-AA46-4D29-A173-B25F8D95B7E2}" type="pres">
      <dgm:prSet presAssocID="{E20757E4-2DFB-43B5-8BDF-07F32B46D6CB}" presName="circle1" presStyleLbl="node1" presStyleIdx="0" presStyleCnt="4"/>
      <dgm:spPr/>
      <dgm:t>
        <a:bodyPr/>
        <a:lstStyle/>
        <a:p>
          <a:endParaRPr lang="zh-TW" altLang="en-US"/>
        </a:p>
      </dgm:t>
    </dgm:pt>
    <dgm:pt modelId="{E0A18003-7E0E-450D-8AF9-1F661D784A45}" type="pres">
      <dgm:prSet presAssocID="{E20757E4-2DFB-43B5-8BDF-07F32B46D6CB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5C7C153-205F-4151-A8F3-2CBB0794DF95}" type="pres">
      <dgm:prSet presAssocID="{E20757E4-2DFB-43B5-8BDF-07F32B46D6CB}" presName="comp2" presStyleCnt="0"/>
      <dgm:spPr/>
    </dgm:pt>
    <dgm:pt modelId="{1F59FA59-C5CE-497C-AA68-F08A8906AF50}" type="pres">
      <dgm:prSet presAssocID="{E20757E4-2DFB-43B5-8BDF-07F32B46D6CB}" presName="circle2" presStyleLbl="node1" presStyleIdx="1" presStyleCnt="4"/>
      <dgm:spPr/>
      <dgm:t>
        <a:bodyPr/>
        <a:lstStyle/>
        <a:p>
          <a:endParaRPr lang="zh-TW" altLang="en-US"/>
        </a:p>
      </dgm:t>
    </dgm:pt>
    <dgm:pt modelId="{62E3506F-0B37-4F1D-ABC2-50403DD2315F}" type="pres">
      <dgm:prSet presAssocID="{E20757E4-2DFB-43B5-8BDF-07F32B46D6CB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7D185FC-451C-4362-A87D-897A0A3C512E}" type="pres">
      <dgm:prSet presAssocID="{E20757E4-2DFB-43B5-8BDF-07F32B46D6CB}" presName="comp3" presStyleCnt="0"/>
      <dgm:spPr/>
    </dgm:pt>
    <dgm:pt modelId="{E4FAEBDE-596A-45C9-9822-560DDCCCBD8F}" type="pres">
      <dgm:prSet presAssocID="{E20757E4-2DFB-43B5-8BDF-07F32B46D6CB}" presName="circle3" presStyleLbl="node1" presStyleIdx="2" presStyleCnt="4"/>
      <dgm:spPr/>
      <dgm:t>
        <a:bodyPr/>
        <a:lstStyle/>
        <a:p>
          <a:endParaRPr lang="zh-TW" altLang="en-US"/>
        </a:p>
      </dgm:t>
    </dgm:pt>
    <dgm:pt modelId="{9944D50C-73A8-4099-91A7-554589C89D06}" type="pres">
      <dgm:prSet presAssocID="{E20757E4-2DFB-43B5-8BDF-07F32B46D6CB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872F007-5CC9-4607-8C55-303C11D1B8A7}" type="pres">
      <dgm:prSet presAssocID="{E20757E4-2DFB-43B5-8BDF-07F32B46D6CB}" presName="comp4" presStyleCnt="0"/>
      <dgm:spPr/>
    </dgm:pt>
    <dgm:pt modelId="{0CBFFC81-59C1-47C0-B816-A6ED19D41E45}" type="pres">
      <dgm:prSet presAssocID="{E20757E4-2DFB-43B5-8BDF-07F32B46D6CB}" presName="circle4" presStyleLbl="node1" presStyleIdx="3" presStyleCnt="4"/>
      <dgm:spPr/>
      <dgm:t>
        <a:bodyPr/>
        <a:lstStyle/>
        <a:p>
          <a:endParaRPr lang="zh-TW" altLang="en-US"/>
        </a:p>
      </dgm:t>
    </dgm:pt>
    <dgm:pt modelId="{57FD299A-F0F9-4A22-8A8B-6F24421B5733}" type="pres">
      <dgm:prSet presAssocID="{E20757E4-2DFB-43B5-8BDF-07F32B46D6CB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78222AC-DB58-45A1-80F3-1B6BFC5AA73C}" type="presOf" srcId="{9BE54735-A802-44BB-935E-A6D26F395EC3}" destId="{57FD299A-F0F9-4A22-8A8B-6F24421B5733}" srcOrd="1" destOrd="0" presId="urn:microsoft.com/office/officeart/2005/8/layout/venn2"/>
    <dgm:cxn modelId="{7CFA346F-BEED-4D03-AA78-F486331E2B48}" type="presOf" srcId="{9903D885-7E94-4A82-9850-AC12595D4242}" destId="{E4FAEBDE-596A-45C9-9822-560DDCCCBD8F}" srcOrd="0" destOrd="0" presId="urn:microsoft.com/office/officeart/2005/8/layout/venn2"/>
    <dgm:cxn modelId="{FEC2A22A-9119-4ACF-9743-4F864F7A2299}" srcId="{E20757E4-2DFB-43B5-8BDF-07F32B46D6CB}" destId="{63246080-AD57-44BD-9027-4962C3E972CC}" srcOrd="1" destOrd="0" parTransId="{E66A37E7-A595-4174-9349-86845ABE9B27}" sibTransId="{32124B36-D7C7-4F46-AA1A-C333011E61F8}"/>
    <dgm:cxn modelId="{99F6F02B-7560-4557-8085-4AAA37ECCDD6}" type="presOf" srcId="{9903D885-7E94-4A82-9850-AC12595D4242}" destId="{9944D50C-73A8-4099-91A7-554589C89D06}" srcOrd="1" destOrd="0" presId="urn:microsoft.com/office/officeart/2005/8/layout/venn2"/>
    <dgm:cxn modelId="{24AF4F46-F734-4980-BA72-09AAA601D84D}" type="presOf" srcId="{63246080-AD57-44BD-9027-4962C3E972CC}" destId="{1F59FA59-C5CE-497C-AA68-F08A8906AF50}" srcOrd="0" destOrd="0" presId="urn:microsoft.com/office/officeart/2005/8/layout/venn2"/>
    <dgm:cxn modelId="{4B4AA9EB-4FD9-40C3-8154-5DCC50C85FDC}" srcId="{E20757E4-2DFB-43B5-8BDF-07F32B46D6CB}" destId="{9903D885-7E94-4A82-9850-AC12595D4242}" srcOrd="2" destOrd="0" parTransId="{CA433B73-BD9C-4067-BFCD-4F3263DEFB63}" sibTransId="{669330EA-0522-40A3-BF55-CD6CF4F7B5A4}"/>
    <dgm:cxn modelId="{72168944-53EB-42C5-BC93-7BC95DFC5304}" type="presOf" srcId="{9BE54735-A802-44BB-935E-A6D26F395EC3}" destId="{0CBFFC81-59C1-47C0-B816-A6ED19D41E45}" srcOrd="0" destOrd="0" presId="urn:microsoft.com/office/officeart/2005/8/layout/venn2"/>
    <dgm:cxn modelId="{3D1A6117-A6B7-45CA-954B-AD69193C4E54}" type="presOf" srcId="{E20757E4-2DFB-43B5-8BDF-07F32B46D6CB}" destId="{5677A7EC-D5A3-4286-A586-F4F1629591AF}" srcOrd="0" destOrd="0" presId="urn:microsoft.com/office/officeart/2005/8/layout/venn2"/>
    <dgm:cxn modelId="{9431ACD3-0FE2-477E-9C76-C30D04369124}" type="presOf" srcId="{63246080-AD57-44BD-9027-4962C3E972CC}" destId="{62E3506F-0B37-4F1D-ABC2-50403DD2315F}" srcOrd="1" destOrd="0" presId="urn:microsoft.com/office/officeart/2005/8/layout/venn2"/>
    <dgm:cxn modelId="{9B43204A-DDD4-4B79-A9DC-1C8646ACE565}" type="presOf" srcId="{E98B2AC5-2576-410B-B56B-A61BCC72AC79}" destId="{F6F2B7FF-AA46-4D29-A173-B25F8D95B7E2}" srcOrd="0" destOrd="0" presId="urn:microsoft.com/office/officeart/2005/8/layout/venn2"/>
    <dgm:cxn modelId="{942C28AE-9116-4CD8-9146-238C63414F2F}" srcId="{E20757E4-2DFB-43B5-8BDF-07F32B46D6CB}" destId="{9BE54735-A802-44BB-935E-A6D26F395EC3}" srcOrd="3" destOrd="0" parTransId="{D0D66A2E-A231-4E76-B214-8AC7818594A6}" sibTransId="{D3084A71-A06A-4BB4-A348-0C2251818F1D}"/>
    <dgm:cxn modelId="{00731405-A408-4546-94D2-9B5040E83DC2}" type="presOf" srcId="{E98B2AC5-2576-410B-B56B-A61BCC72AC79}" destId="{E0A18003-7E0E-450D-8AF9-1F661D784A45}" srcOrd="1" destOrd="0" presId="urn:microsoft.com/office/officeart/2005/8/layout/venn2"/>
    <dgm:cxn modelId="{4053C1B9-6EBA-4981-BD5A-D5D3B02E66BB}" srcId="{E20757E4-2DFB-43B5-8BDF-07F32B46D6CB}" destId="{E98B2AC5-2576-410B-B56B-A61BCC72AC79}" srcOrd="0" destOrd="0" parTransId="{BC42872C-286B-4D20-81EB-AC744B181AED}" sibTransId="{BFD09EFA-7C73-4965-882E-E63A20F097DC}"/>
    <dgm:cxn modelId="{E978C1C2-BF38-42A2-8EBB-C2159EEAFB2F}" type="presParOf" srcId="{5677A7EC-D5A3-4286-A586-F4F1629591AF}" destId="{DC0B7268-7E87-479F-A464-73CBEA8552A4}" srcOrd="0" destOrd="0" presId="urn:microsoft.com/office/officeart/2005/8/layout/venn2"/>
    <dgm:cxn modelId="{A6773F6C-269E-43BF-95B7-E862056E36CE}" type="presParOf" srcId="{DC0B7268-7E87-479F-A464-73CBEA8552A4}" destId="{F6F2B7FF-AA46-4D29-A173-B25F8D95B7E2}" srcOrd="0" destOrd="0" presId="urn:microsoft.com/office/officeart/2005/8/layout/venn2"/>
    <dgm:cxn modelId="{388C0227-B27D-44DC-A49B-68013DF54FAB}" type="presParOf" srcId="{DC0B7268-7E87-479F-A464-73CBEA8552A4}" destId="{E0A18003-7E0E-450D-8AF9-1F661D784A45}" srcOrd="1" destOrd="0" presId="urn:microsoft.com/office/officeart/2005/8/layout/venn2"/>
    <dgm:cxn modelId="{4A4FCACA-8804-4568-90F3-2D011075F7FF}" type="presParOf" srcId="{5677A7EC-D5A3-4286-A586-F4F1629591AF}" destId="{05C7C153-205F-4151-A8F3-2CBB0794DF95}" srcOrd="1" destOrd="0" presId="urn:microsoft.com/office/officeart/2005/8/layout/venn2"/>
    <dgm:cxn modelId="{7A4518D5-FDF1-4F30-B42B-5FC02C3D3FC7}" type="presParOf" srcId="{05C7C153-205F-4151-A8F3-2CBB0794DF95}" destId="{1F59FA59-C5CE-497C-AA68-F08A8906AF50}" srcOrd="0" destOrd="0" presId="urn:microsoft.com/office/officeart/2005/8/layout/venn2"/>
    <dgm:cxn modelId="{23AEB5BD-9ADD-4ECB-8436-34E5FC08C9CE}" type="presParOf" srcId="{05C7C153-205F-4151-A8F3-2CBB0794DF95}" destId="{62E3506F-0B37-4F1D-ABC2-50403DD2315F}" srcOrd="1" destOrd="0" presId="urn:microsoft.com/office/officeart/2005/8/layout/venn2"/>
    <dgm:cxn modelId="{C2202FE7-BB33-41BB-BFA3-EC8E658305CF}" type="presParOf" srcId="{5677A7EC-D5A3-4286-A586-F4F1629591AF}" destId="{87D185FC-451C-4362-A87D-897A0A3C512E}" srcOrd="2" destOrd="0" presId="urn:microsoft.com/office/officeart/2005/8/layout/venn2"/>
    <dgm:cxn modelId="{049F99F2-576B-4EBD-89CF-F04A9C0B6FAE}" type="presParOf" srcId="{87D185FC-451C-4362-A87D-897A0A3C512E}" destId="{E4FAEBDE-596A-45C9-9822-560DDCCCBD8F}" srcOrd="0" destOrd="0" presId="urn:microsoft.com/office/officeart/2005/8/layout/venn2"/>
    <dgm:cxn modelId="{6EA3858E-79FD-4C1D-8F74-6E231AB1924F}" type="presParOf" srcId="{87D185FC-451C-4362-A87D-897A0A3C512E}" destId="{9944D50C-73A8-4099-91A7-554589C89D06}" srcOrd="1" destOrd="0" presId="urn:microsoft.com/office/officeart/2005/8/layout/venn2"/>
    <dgm:cxn modelId="{D9E370C6-8995-4641-B8A7-85AAE45B010B}" type="presParOf" srcId="{5677A7EC-D5A3-4286-A586-F4F1629591AF}" destId="{9872F007-5CC9-4607-8C55-303C11D1B8A7}" srcOrd="3" destOrd="0" presId="urn:microsoft.com/office/officeart/2005/8/layout/venn2"/>
    <dgm:cxn modelId="{F1A9D60C-80D6-4B44-9C63-052335C52586}" type="presParOf" srcId="{9872F007-5CC9-4607-8C55-303C11D1B8A7}" destId="{0CBFFC81-59C1-47C0-B816-A6ED19D41E45}" srcOrd="0" destOrd="0" presId="urn:microsoft.com/office/officeart/2005/8/layout/venn2"/>
    <dgm:cxn modelId="{6C921622-6178-46F0-823B-E9585739B5C2}" type="presParOf" srcId="{9872F007-5CC9-4607-8C55-303C11D1B8A7}" destId="{57FD299A-F0F9-4A22-8A8B-6F24421B5733}" srcOrd="1" destOrd="0" presId="urn:microsoft.com/office/officeart/2005/8/layout/venn2"/>
  </dgm:cxnLst>
  <dgm:bg>
    <a:solidFill>
      <a:schemeClr val="accent6">
        <a:lumMod val="75000"/>
      </a:schemeClr>
    </a:solidFill>
  </dgm:bg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79619" cy="490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64118" y="0"/>
            <a:ext cx="2879619" cy="490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DDF22-E204-4697-9F24-84D0D17EE897}" type="datetimeFigureOut">
              <a:rPr lang="zh-TW" altLang="en-US" smtClean="0"/>
              <a:pPr/>
              <a:t>2008/12/26</a:t>
            </a:fld>
            <a:endParaRPr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735013"/>
            <a:ext cx="4905375" cy="3679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4528" y="4659353"/>
            <a:ext cx="5316220" cy="4414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17002"/>
            <a:ext cx="2879619" cy="4904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64118" y="9317002"/>
            <a:ext cx="2879619" cy="4904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15082-1EC0-495D-B0B5-B67BA6C30F5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2008</a:t>
            </a:r>
            <a:r>
              <a:rPr lang="zh-TW" altLang="en-US" dirty="0" smtClean="0"/>
              <a:t>件</a:t>
            </a:r>
            <a:r>
              <a:rPr lang="en-US" altLang="zh-TW" dirty="0" smtClean="0"/>
              <a:t>12</a:t>
            </a:r>
            <a:r>
              <a:rPr lang="zh-TW" altLang="en-US" dirty="0" smtClean="0"/>
              <a:t>月</a:t>
            </a:r>
            <a:r>
              <a:rPr lang="en-US" altLang="zh-TW" dirty="0" smtClean="0"/>
              <a:t>18</a:t>
            </a:r>
            <a:r>
              <a:rPr lang="zh-TW" altLang="en-US" dirty="0" smtClean="0"/>
              <a:t>日黃棟製作</a:t>
            </a:r>
            <a:r>
              <a:rPr lang="en-US" altLang="zh-TW" dirty="0" smtClean="0"/>
              <a:t>〔</a:t>
            </a:r>
            <a:r>
              <a:rPr lang="zh-TW" altLang="en-US" dirty="0" smtClean="0"/>
              <a:t>郭華攝影</a:t>
            </a:r>
            <a:r>
              <a:rPr lang="en-US" altLang="zh-TW" smtClean="0"/>
              <a:t>〕</a:t>
            </a: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38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41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15082-1EC0-495D-B0B5-B67BA6C30F55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altLang="zh-TW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D86D0625-4390-4A44-9679-422B054E92C1}" type="datetimeFigureOut">
              <a:rPr lang="zh-TW" altLang="en-US" smtClean="0"/>
              <a:pPr/>
              <a:t>2008/12/26</a:t>
            </a:fld>
            <a:endParaRPr lang="zh-TW" alt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8682AE8-7B95-4E4A-9A3D-E5C625DF591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000">
    <p:dissolve/>
    <p:sndAc>
      <p:stSnd>
        <p:snd r:embed="rId1" name="camera.wav" builtIn="1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6D0625-4390-4A44-9679-422B054E92C1}" type="datetimeFigureOut">
              <a:rPr lang="zh-TW" altLang="en-US" smtClean="0"/>
              <a:pPr/>
              <a:t>2008/12/26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682AE8-7B95-4E4A-9A3D-E5C625DF591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slow" advTm="3000">
    <p:dissolve/>
    <p:sndAc>
      <p:stSnd>
        <p:snd r:embed="rId1" name="camera.wav" builtIn="1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D86D0625-4390-4A44-9679-422B054E92C1}" type="datetimeFigureOut">
              <a:rPr lang="zh-TW" altLang="en-US" smtClean="0"/>
              <a:pPr/>
              <a:t>2008/12/26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8682AE8-7B95-4E4A-9A3D-E5C625DF591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slow" advTm="3000">
    <p:dissolve/>
    <p:sndAc>
      <p:stSnd>
        <p:snd r:embed="rId1" name="camera.wav" builtIn="1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6D0625-4390-4A44-9679-422B054E92C1}" type="datetimeFigureOut">
              <a:rPr lang="zh-TW" altLang="en-US" smtClean="0"/>
              <a:pPr/>
              <a:t>2008/12/26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682AE8-7B95-4E4A-9A3D-E5C625DF591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slow" advTm="3000">
    <p:dissolve/>
    <p:sndAc>
      <p:stSnd>
        <p:snd r:embed="rId1" name="camera.wav" builtIn="1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86D0625-4390-4A44-9679-422B054E92C1}" type="datetimeFigureOut">
              <a:rPr lang="zh-TW" altLang="en-US" smtClean="0"/>
              <a:pPr/>
              <a:t>2008/12/26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8682AE8-7B95-4E4A-9A3D-E5C625DF591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000">
    <p:dissolve/>
    <p:sndAc>
      <p:stSnd>
        <p:snd r:embed="rId1" name="camera.wav" builtIn="1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6D0625-4390-4A44-9679-422B054E92C1}" type="datetimeFigureOut">
              <a:rPr lang="zh-TW" altLang="en-US" smtClean="0"/>
              <a:pPr/>
              <a:t>2008/12/26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682AE8-7B95-4E4A-9A3D-E5C625DF591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slow" advTm="3000">
    <p:dissolve/>
    <p:sndAc>
      <p:stSnd>
        <p:snd r:embed="rId1" name="camera.wav" builtIn="1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6D0625-4390-4A44-9679-422B054E92C1}" type="datetimeFigureOut">
              <a:rPr lang="zh-TW" altLang="en-US" smtClean="0"/>
              <a:pPr/>
              <a:t>2008/12/26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682AE8-7B95-4E4A-9A3D-E5C625DF591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slow" advTm="3000">
    <p:dissolve/>
    <p:sndAc>
      <p:stSnd>
        <p:snd r:embed="rId1" name="camera.wav" builtIn="1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6D0625-4390-4A44-9679-422B054E92C1}" type="datetimeFigureOut">
              <a:rPr lang="zh-TW" altLang="en-US" smtClean="0"/>
              <a:pPr/>
              <a:t>2008/12/26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682AE8-7B95-4E4A-9A3D-E5C625DF591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slow" advTm="3000">
    <p:dissolve/>
    <p:sndAc>
      <p:stSnd>
        <p:snd r:embed="rId1" name="camera.wav" builtIn="1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86D0625-4390-4A44-9679-422B054E92C1}" type="datetimeFigureOut">
              <a:rPr lang="zh-TW" altLang="en-US" smtClean="0"/>
              <a:pPr/>
              <a:t>2008/12/26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682AE8-7B95-4E4A-9A3D-E5C625DF591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slow" advTm="3000">
    <p:dissolve/>
    <p:sndAc>
      <p:stSnd>
        <p:snd r:embed="rId1" name="camera.wav" builtIn="1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6D0625-4390-4A44-9679-422B054E92C1}" type="datetimeFigureOut">
              <a:rPr lang="zh-TW" altLang="en-US" smtClean="0"/>
              <a:pPr/>
              <a:t>2008/12/26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682AE8-7B95-4E4A-9A3D-E5C625DF591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slow" advTm="3000">
    <p:dissolve/>
    <p:sndAc>
      <p:stSnd>
        <p:snd r:embed="rId1" name="camera.wav" builtIn="1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altLang="zh-TW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6D0625-4390-4A44-9679-422B054E92C1}" type="datetimeFigureOut">
              <a:rPr lang="zh-TW" altLang="en-US" smtClean="0"/>
              <a:pPr/>
              <a:t>2008/12/26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682AE8-7B95-4E4A-9A3D-E5C625DF591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altLang="zh-TW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3000">
    <p:dissolve/>
    <p:sndAc>
      <p:stSnd>
        <p:snd r:embed="rId1" name="camera.wav" builtIn="1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  <a:p>
            <a:pPr lvl="1" eaLnBrk="1" latinLnBrk="0" hangingPunct="1"/>
            <a:r>
              <a:rPr kumimoji="0" lang="en-US" altLang="zh-TW" smtClean="0"/>
              <a:t>Second level</a:t>
            </a:r>
          </a:p>
          <a:p>
            <a:pPr lvl="2" eaLnBrk="1" latinLnBrk="0" hangingPunct="1"/>
            <a:r>
              <a:rPr kumimoji="0" lang="en-US" altLang="zh-TW" smtClean="0"/>
              <a:t>Third level</a:t>
            </a:r>
          </a:p>
          <a:p>
            <a:pPr lvl="3" eaLnBrk="1" latinLnBrk="0" hangingPunct="1"/>
            <a:r>
              <a:rPr kumimoji="0" lang="en-US" altLang="zh-TW" smtClean="0"/>
              <a:t>Fourth level</a:t>
            </a:r>
          </a:p>
          <a:p>
            <a:pPr lvl="4" eaLnBrk="1" latinLnBrk="0" hangingPunct="1"/>
            <a:r>
              <a:rPr kumimoji="0" lang="en-US" altLang="zh-TW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D86D0625-4390-4A44-9679-422B054E92C1}" type="datetimeFigureOut">
              <a:rPr lang="zh-TW" altLang="en-US" smtClean="0"/>
              <a:pPr/>
              <a:t>2008/12/26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8682AE8-7B95-4E4A-9A3D-E5C625DF591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3000">
    <p:dissolve/>
    <p:sndAc>
      <p:stSnd>
        <p:snd r:embed="rId13" name="camera.wav" builtIn="1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audio1.wav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85861"/>
            <a:ext cx="8243918" cy="2314590"/>
          </a:xfrm>
        </p:spPr>
        <p:txBody>
          <a:bodyPr>
            <a:normAutofit/>
          </a:bodyPr>
          <a:lstStyle/>
          <a:p>
            <a:r>
              <a:rPr lang="zh-TW" altLang="en-US" sz="7200" dirty="0">
                <a:ea typeface="金梅毛張楷" pitchFamily="49" charset="-120"/>
              </a:rPr>
              <a:t>中</a:t>
            </a:r>
            <a:r>
              <a:rPr lang="zh-TW" altLang="en-US" sz="7200" dirty="0" smtClean="0">
                <a:ea typeface="金梅毛張楷" pitchFamily="49" charset="-120"/>
              </a:rPr>
              <a:t>華電腦學會</a:t>
            </a:r>
            <a:r>
              <a:rPr lang="en-US" altLang="zh-TW" sz="6000" dirty="0" smtClean="0">
                <a:ea typeface="文鼎空疊圓" pitchFamily="49" charset="-120"/>
              </a:rPr>
              <a:t/>
            </a:r>
            <a:br>
              <a:rPr lang="en-US" altLang="zh-TW" sz="6000" dirty="0" smtClean="0">
                <a:ea typeface="文鼎空疊圓" pitchFamily="49" charset="-120"/>
              </a:rPr>
            </a:br>
            <a:r>
              <a:rPr lang="en-US" altLang="zh-TW" sz="6000" dirty="0" smtClean="0">
                <a:ea typeface="文鼎空疊圓" pitchFamily="49" charset="-120"/>
              </a:rPr>
              <a:t>  </a:t>
            </a:r>
            <a:r>
              <a:rPr lang="en-US" altLang="zh-TW" sz="6600" dirty="0" smtClean="0">
                <a:ea typeface="文鼎空疊圓" pitchFamily="49" charset="-120"/>
              </a:rPr>
              <a:t>2008</a:t>
            </a:r>
            <a:r>
              <a:rPr lang="zh-TW" altLang="en-US" sz="6600" dirty="0" smtClean="0">
                <a:ea typeface="文鼎空疊圓" pitchFamily="49" charset="-120"/>
              </a:rPr>
              <a:t>聖誕聯歡會</a:t>
            </a:r>
            <a:endParaRPr lang="zh-TW" altLang="en-US" sz="6600" dirty="0">
              <a:ea typeface="文鼎空疊圓" pitchFamily="49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4442" y="3857628"/>
            <a:ext cx="5114778" cy="1571636"/>
          </a:xfrm>
        </p:spPr>
        <p:txBody>
          <a:bodyPr/>
          <a:lstStyle/>
          <a:p>
            <a:r>
              <a:rPr lang="en-US" altLang="zh-TW" dirty="0" smtClean="0"/>
              <a:t>Photo by  </a:t>
            </a:r>
            <a:r>
              <a:rPr lang="en-US" altLang="zh-TW" sz="4400" dirty="0" err="1" smtClean="0"/>
              <a:t>Diannaoren</a:t>
            </a:r>
            <a:r>
              <a:rPr lang="en-US" altLang="zh-TW" dirty="0" smtClean="0"/>
              <a:t> </a:t>
            </a:r>
          </a:p>
          <a:p>
            <a:r>
              <a:rPr lang="en-US" altLang="zh-TW" sz="3600" dirty="0" smtClean="0"/>
              <a:t>Made by Gordon</a:t>
            </a:r>
            <a:endParaRPr lang="zh-TW" altLang="en-US" sz="3600" dirty="0"/>
          </a:p>
        </p:txBody>
      </p:sp>
      <p:pic>
        <p:nvPicPr>
          <p:cNvPr id="7" name="Picture 6" descr="image00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84" y="3286124"/>
            <a:ext cx="3143248" cy="3143248"/>
          </a:xfrm>
          <a:prstGeom prst="rect">
            <a:avLst/>
          </a:prstGeom>
        </p:spPr>
      </p:pic>
      <p:pic>
        <p:nvPicPr>
          <p:cNvPr id="2050" name="Picture 2" descr="C:\Documents and Settings\HP_Administrator\Local Settings\Temporary Internet Files\Content.IE5\7ZHZ35OO\MCj043977300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528598"/>
            <a:ext cx="2428892" cy="2428892"/>
          </a:xfrm>
          <a:prstGeom prst="rect">
            <a:avLst/>
          </a:prstGeom>
          <a:noFill/>
        </p:spPr>
      </p:pic>
      <p:pic>
        <p:nvPicPr>
          <p:cNvPr id="2051" name="Picture 3" descr="C:\Documents and Settings\HP_Administrator\Local Settings\Temporary Internet Files\Content.IE5\KN7B24PX\MCj04363410000[1]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40" y="4786322"/>
            <a:ext cx="1714500" cy="17145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48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1" y="214290"/>
            <a:ext cx="4357719" cy="4165054"/>
          </a:xfrm>
          <a:prstGeom prst="rect">
            <a:avLst/>
          </a:prstGeom>
        </p:spPr>
      </p:pic>
      <p:pic>
        <p:nvPicPr>
          <p:cNvPr id="5" name="Picture 4" descr="446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38" y="214290"/>
            <a:ext cx="2319253" cy="3357586"/>
          </a:xfrm>
          <a:prstGeom prst="rect">
            <a:avLst/>
          </a:prstGeom>
        </p:spPr>
      </p:pic>
      <p:pic>
        <p:nvPicPr>
          <p:cNvPr id="7" name="Picture 6" descr="501.b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1802" y="3013302"/>
            <a:ext cx="5747916" cy="35589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00562" y="2357430"/>
            <a:ext cx="4643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 smtClean="0">
                <a:solidFill>
                  <a:schemeClr val="bg1"/>
                </a:solidFill>
              </a:rPr>
              <a:t>Merry </a:t>
            </a:r>
            <a:r>
              <a:rPr lang="en-US" altLang="zh-TW" sz="4400" dirty="0" smtClean="0">
                <a:solidFill>
                  <a:schemeClr val="tx2"/>
                </a:solidFill>
              </a:rPr>
              <a:t>Christmas</a:t>
            </a:r>
            <a:endParaRPr lang="zh-TW" altLang="en-US" sz="4400" dirty="0">
              <a:solidFill>
                <a:schemeClr val="tx2"/>
              </a:solidFill>
            </a:endParaRPr>
          </a:p>
        </p:txBody>
      </p:sp>
      <p:pic>
        <p:nvPicPr>
          <p:cNvPr id="2" name="Picture 1" descr="450.bm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282" y="3357562"/>
            <a:ext cx="3468617" cy="32147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86644" y="357166"/>
            <a:ext cx="7143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典匠火柴體" pitchFamily="34" charset="-120"/>
                <a:ea typeface="典匠火柴體" pitchFamily="34" charset="-120"/>
              </a:rPr>
              <a:t>恭</a:t>
            </a:r>
            <a:endParaRPr lang="en-US" altLang="zh-TW" sz="3600" dirty="0" smtClean="0">
              <a:latin typeface="典匠火柴體" pitchFamily="34" charset="-120"/>
              <a:ea typeface="典匠火柴體" pitchFamily="34" charset="-120"/>
            </a:endParaRPr>
          </a:p>
          <a:p>
            <a:r>
              <a:rPr lang="zh-TW" altLang="en-US" sz="3600" dirty="0" smtClean="0">
                <a:latin typeface="典匠火柴體" pitchFamily="34" charset="-120"/>
                <a:ea typeface="典匠火柴體" pitchFamily="34" charset="-120"/>
              </a:rPr>
              <a:t>祝</a:t>
            </a:r>
            <a:endParaRPr lang="en-US" altLang="zh-TW" sz="3600" dirty="0" smtClean="0">
              <a:latin typeface="典匠火柴體" pitchFamily="34" charset="-120"/>
              <a:ea typeface="典匠火柴體" pitchFamily="34" charset="-120"/>
            </a:endParaRPr>
          </a:p>
          <a:p>
            <a:r>
              <a:rPr lang="zh-TW" altLang="en-US" sz="3600" dirty="0" smtClean="0">
                <a:latin typeface="典匠火柴體" pitchFamily="34" charset="-120"/>
                <a:ea typeface="典匠火柴體" pitchFamily="34" charset="-120"/>
              </a:rPr>
              <a:t>聖</a:t>
            </a:r>
            <a:endParaRPr lang="en-US" altLang="zh-TW" sz="3600" dirty="0" smtClean="0">
              <a:latin typeface="典匠火柴體" pitchFamily="34" charset="-120"/>
              <a:ea typeface="典匠火柴體" pitchFamily="34" charset="-120"/>
            </a:endParaRPr>
          </a:p>
          <a:p>
            <a:r>
              <a:rPr lang="zh-TW" altLang="en-US" sz="3600" dirty="0" smtClean="0">
                <a:latin typeface="典匠火柴體" pitchFamily="34" charset="-120"/>
                <a:ea typeface="典匠火柴體" pitchFamily="34" charset="-120"/>
              </a:rPr>
              <a:t>誕</a:t>
            </a:r>
            <a:endParaRPr lang="zh-TW" altLang="en-US" sz="3600" dirty="0">
              <a:latin typeface="典匠火柴體" pitchFamily="34" charset="-120"/>
              <a:ea typeface="典匠火柴體" pitchFamily="34" charset="-120"/>
            </a:endParaRPr>
          </a:p>
        </p:txBody>
      </p:sp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6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229812"/>
            <a:ext cx="5821410" cy="4556510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3" name="Picture 2" descr="728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810" y="2643182"/>
            <a:ext cx="4727902" cy="4000528"/>
          </a:xfrm>
          <a:prstGeom prst="rect">
            <a:avLst/>
          </a:prstGeom>
          <a:ln w="57150">
            <a:solidFill>
              <a:schemeClr val="bg2">
                <a:lumMod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215074" y="428604"/>
            <a:ext cx="27146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chemeClr val="tx2"/>
                </a:solidFill>
                <a:latin typeface="典匠粗行楷" pitchFamily="49" charset="-120"/>
                <a:ea typeface="典匠粗行楷" pitchFamily="49" charset="-120"/>
              </a:rPr>
              <a:t>聖誕</a:t>
            </a:r>
            <a:endParaRPr lang="en-US" altLang="zh-TW" sz="6000" b="1" dirty="0" smtClean="0">
              <a:solidFill>
                <a:schemeClr val="tx2"/>
              </a:solidFill>
              <a:latin typeface="典匠粗行楷" pitchFamily="49" charset="-120"/>
              <a:ea typeface="典匠粗行楷" pitchFamily="49" charset="-120"/>
            </a:endParaRPr>
          </a:p>
          <a:p>
            <a:r>
              <a:rPr lang="zh-TW" altLang="en-US" sz="6000" b="1" dirty="0" smtClean="0">
                <a:solidFill>
                  <a:schemeClr val="tx2"/>
                </a:solidFill>
                <a:latin typeface="典匠粗行楷" pitchFamily="49" charset="-120"/>
                <a:ea typeface="典匠粗行楷" pitchFamily="49" charset="-120"/>
              </a:rPr>
              <a:t>快樂</a:t>
            </a:r>
            <a:endParaRPr lang="zh-TW" altLang="en-US" sz="6000" b="1" dirty="0">
              <a:solidFill>
                <a:schemeClr val="tx2"/>
              </a:solidFill>
              <a:latin typeface="典匠粗行楷" pitchFamily="49" charset="-120"/>
              <a:ea typeface="典匠粗行楷" pitchFamily="49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4929198"/>
            <a:ext cx="3214710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 smtClean="0">
                <a:solidFill>
                  <a:schemeClr val="tx2"/>
                </a:solidFill>
              </a:rPr>
              <a:t>MERRY CHRISMAS</a:t>
            </a:r>
            <a:r>
              <a:rPr lang="en-US" altLang="zh-TW" sz="4800" dirty="0" smtClean="0">
                <a:solidFill>
                  <a:srgbClr val="0070C0"/>
                </a:solidFill>
              </a:rPr>
              <a:t> </a:t>
            </a:r>
            <a:endParaRPr lang="zh-TW" altLang="en-US" sz="4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04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214290"/>
            <a:ext cx="4143403" cy="5429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28343" y="2500306"/>
            <a:ext cx="1015663" cy="38576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TW" dirty="0" smtClean="0"/>
              <a:t>S </a:t>
            </a:r>
            <a:r>
              <a:rPr lang="zh-TW" altLang="en-US" sz="5400" dirty="0" smtClean="0">
                <a:solidFill>
                  <a:srgbClr val="FFFF00"/>
                </a:solidFill>
                <a:latin typeface="典匠火柴體" pitchFamily="34" charset="-120"/>
                <a:ea typeface="典匠火柴體" pitchFamily="34" charset="-120"/>
              </a:rPr>
              <a:t>聖誕快樂</a:t>
            </a:r>
            <a:endParaRPr lang="zh-TW" altLang="en-US" sz="6600" dirty="0">
              <a:solidFill>
                <a:srgbClr val="FFFF00"/>
              </a:solidFill>
              <a:latin typeface="典匠火柴體" pitchFamily="34" charset="-120"/>
              <a:ea typeface="典匠火柴體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28337" y="857232"/>
            <a:ext cx="1015663" cy="207170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5400" dirty="0" smtClean="0">
                <a:solidFill>
                  <a:srgbClr val="FFFF00"/>
                </a:solidFill>
                <a:ea typeface="金梅毛草書" pitchFamily="49" charset="-120"/>
              </a:rPr>
              <a:t>敬</a:t>
            </a:r>
            <a:r>
              <a:rPr lang="zh-TW" altLang="en-US" sz="5400" b="1" dirty="0" smtClean="0">
                <a:solidFill>
                  <a:srgbClr val="FFFF00"/>
                </a:solidFill>
                <a:ea typeface="金梅毛草書" pitchFamily="49" charset="-120"/>
              </a:rPr>
              <a:t>祝</a:t>
            </a:r>
            <a:endParaRPr lang="zh-TW" altLang="en-US" sz="5400" b="1" dirty="0">
              <a:solidFill>
                <a:srgbClr val="FFFF00"/>
              </a:solidFill>
              <a:ea typeface="金梅毛草書" pitchFamily="49" charset="-120"/>
            </a:endParaRPr>
          </a:p>
        </p:txBody>
      </p:sp>
      <p:pic>
        <p:nvPicPr>
          <p:cNvPr id="2" name="Picture 1" descr="723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182" y="1980137"/>
            <a:ext cx="4290787" cy="4663573"/>
          </a:xfrm>
          <a:prstGeom prst="rect">
            <a:avLst/>
          </a:prstGeom>
        </p:spPr>
      </p:pic>
      <p:pic>
        <p:nvPicPr>
          <p:cNvPr id="4098" name="Picture 2" descr="C:\Documents and Settings\HP_Administrator\Local Settings\Temporary Internet Files\Content.IE5\85M3KD6N\MCj04362280000[1]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4810" y="214290"/>
            <a:ext cx="4048542" cy="1714512"/>
          </a:xfrm>
          <a:prstGeom prst="rect">
            <a:avLst/>
          </a:prstGeom>
          <a:noFill/>
        </p:spPr>
      </p:pic>
      <p:pic>
        <p:nvPicPr>
          <p:cNvPr id="4099" name="Picture 3" descr="C:\Documents and Settings\HP_Administrator\Local Settings\Temporary Internet Files\Content.IE5\GLQB8PQN\MCj04361730000[1]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5643578"/>
            <a:ext cx="3429024" cy="102121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8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285728"/>
            <a:ext cx="4919356" cy="2714644"/>
          </a:xfrm>
          <a:prstGeom prst="rect">
            <a:avLst/>
          </a:prstGeom>
        </p:spPr>
      </p:pic>
      <p:pic>
        <p:nvPicPr>
          <p:cNvPr id="3" name="Picture 2" descr="709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0" y="3000372"/>
            <a:ext cx="5000660" cy="3465933"/>
          </a:xfrm>
          <a:prstGeom prst="rect">
            <a:avLst/>
          </a:prstGeom>
        </p:spPr>
      </p:pic>
      <p:pic>
        <p:nvPicPr>
          <p:cNvPr id="6" name="Picture 5" descr="703.b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8926" y="285728"/>
            <a:ext cx="5786478" cy="3598907"/>
          </a:xfrm>
          <a:prstGeom prst="rect">
            <a:avLst/>
          </a:prstGeom>
        </p:spPr>
      </p:pic>
      <p:pic>
        <p:nvPicPr>
          <p:cNvPr id="7" name="Picture 6" descr="805.bm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7686" y="3786190"/>
            <a:ext cx="4357718" cy="2786082"/>
          </a:xfrm>
          <a:prstGeom prst="rect">
            <a:avLst/>
          </a:prstGeom>
        </p:spPr>
      </p:pic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Documents and Settings\HP_Administrator\Desktop\New Image21.JPG"/>
          <p:cNvPicPr>
            <a:picLocks noChangeAspect="1" noChangeArrowheads="1"/>
          </p:cNvPicPr>
          <p:nvPr/>
        </p:nvPicPr>
        <p:blipFill>
          <a:blip r:embed="rId4"/>
          <a:srcRect l="3196" r="9709"/>
          <a:stretch>
            <a:fillRect/>
          </a:stretch>
        </p:blipFill>
        <p:spPr bwMode="auto">
          <a:xfrm>
            <a:off x="285720" y="285728"/>
            <a:ext cx="8363537" cy="6215106"/>
          </a:xfrm>
          <a:prstGeom prst="rect">
            <a:avLst/>
          </a:prstGeom>
          <a:noFill/>
          <a:ln w="76200">
            <a:solidFill>
              <a:schemeClr val="bg2">
                <a:lumMod val="50000"/>
              </a:schemeClr>
            </a:solidFill>
          </a:ln>
        </p:spPr>
      </p:pic>
      <p:graphicFrame>
        <p:nvGraphicFramePr>
          <p:cNvPr id="7" name="Diagram 6"/>
          <p:cNvGraphicFramePr/>
          <p:nvPr/>
        </p:nvGraphicFramePr>
        <p:xfrm>
          <a:off x="1643042" y="6143645"/>
          <a:ext cx="6000792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Hexagon 14"/>
          <p:cNvSpPr/>
          <p:nvPr/>
        </p:nvSpPr>
        <p:spPr>
          <a:xfrm>
            <a:off x="2428860" y="1142984"/>
            <a:ext cx="1000132" cy="92869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ea typeface="文鼎海報體" pitchFamily="49" charset="-120"/>
              </a:rPr>
              <a:t>廚</a:t>
            </a:r>
            <a:endParaRPr lang="zh-TW" altLang="en-US" sz="4800" dirty="0"/>
          </a:p>
        </p:txBody>
      </p:sp>
      <p:sp>
        <p:nvSpPr>
          <p:cNvPr id="16" name="Hexagon 15"/>
          <p:cNvSpPr/>
          <p:nvPr/>
        </p:nvSpPr>
        <p:spPr>
          <a:xfrm>
            <a:off x="3500430" y="1142984"/>
            <a:ext cx="1000132" cy="85725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ea typeface="文鼎海報體" pitchFamily="49" charset="-120"/>
              </a:rPr>
              <a:t>房</a:t>
            </a:r>
            <a:endParaRPr lang="zh-TW" altLang="en-US" dirty="0"/>
          </a:p>
        </p:txBody>
      </p:sp>
      <p:sp>
        <p:nvSpPr>
          <p:cNvPr id="17" name="Hexagon 16"/>
          <p:cNvSpPr/>
          <p:nvPr/>
        </p:nvSpPr>
        <p:spPr>
          <a:xfrm>
            <a:off x="4572000" y="1071546"/>
            <a:ext cx="1000132" cy="1000132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ea typeface="文鼎海報體" pitchFamily="49" charset="-120"/>
              </a:rPr>
              <a:t>團</a:t>
            </a:r>
            <a:endParaRPr lang="zh-TW" altLang="en-US" sz="4800" dirty="0"/>
          </a:p>
        </p:txBody>
      </p:sp>
      <p:sp>
        <p:nvSpPr>
          <p:cNvPr id="18" name="Hexagon 17"/>
          <p:cNvSpPr/>
          <p:nvPr/>
        </p:nvSpPr>
        <p:spPr>
          <a:xfrm>
            <a:off x="5643570" y="1071546"/>
            <a:ext cx="1000132" cy="92869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ea typeface="文鼎海報體" pitchFamily="49" charset="-120"/>
              </a:rPr>
              <a:t>隊</a:t>
            </a:r>
            <a:endParaRPr lang="zh-TW" altLang="en-US" dirty="0"/>
          </a:p>
        </p:txBody>
      </p:sp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剪菜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285720" y="1142984"/>
            <a:ext cx="7572428" cy="4481684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285852" y="5786454"/>
            <a:ext cx="6572296" cy="584775"/>
          </a:xfrm>
          <a:prstGeom prst="rect">
            <a:avLst/>
          </a:prstGeom>
          <a:solidFill>
            <a:srgbClr val="C7E6A4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ea typeface="文鼎中粗隸" pitchFamily="49" charset="-120"/>
              </a:rPr>
              <a:t>    </a:t>
            </a:r>
            <a:r>
              <a:rPr lang="zh-TW" altLang="en-US" sz="3200" dirty="0" smtClean="0">
                <a:ea typeface="文鼎中粗隸" pitchFamily="49" charset="-120"/>
              </a:rPr>
              <a:t>我乜都唔識做</a:t>
            </a:r>
            <a:r>
              <a:rPr lang="en-US" altLang="zh-TW" sz="3200" dirty="0" smtClean="0">
                <a:ea typeface="文鼎中粗隸" pitchFamily="49" charset="-120"/>
              </a:rPr>
              <a:t>  </a:t>
            </a:r>
            <a:r>
              <a:rPr lang="zh-TW" altLang="en-US" sz="3200" dirty="0" smtClean="0">
                <a:ea typeface="文鼎中粗隸" pitchFamily="49" charset="-120"/>
              </a:rPr>
              <a:t>唯有學下剪菜</a:t>
            </a:r>
            <a:endParaRPr lang="zh-TW" altLang="en-US" sz="3200" dirty="0">
              <a:ea typeface="文鼎中粗隸" pitchFamily="49" charset="-120"/>
            </a:endParaRPr>
          </a:p>
        </p:txBody>
      </p:sp>
      <p:pic>
        <p:nvPicPr>
          <p:cNvPr id="3074" name="Picture 2" descr="C:\Documents and Settings\HP_Administrator\Local Settings\Temporary Internet Files\Content.IE5\58S3T9KH\MCj043622900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214290"/>
            <a:ext cx="6643734" cy="96507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文化中心嘉賓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214282" y="571480"/>
            <a:ext cx="8700467" cy="541815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3" name="TextBox 2"/>
          <p:cNvSpPr txBox="1"/>
          <p:nvPr/>
        </p:nvSpPr>
        <p:spPr>
          <a:xfrm>
            <a:off x="1571604" y="6072206"/>
            <a:ext cx="635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7030A0"/>
                </a:solidFill>
                <a:ea typeface="文鼎中粗隸" pitchFamily="49" charset="-120"/>
              </a:rPr>
              <a:t>同中華文化中心領導們影番張相紀念啦</a:t>
            </a:r>
            <a:endParaRPr lang="zh-TW" altLang="en-US" sz="2800" b="1" dirty="0">
              <a:solidFill>
                <a:srgbClr val="7030A0"/>
              </a:solidFill>
              <a:ea typeface="文鼎中粗隸" pitchFamily="49" charset="-120"/>
            </a:endParaRPr>
          </a:p>
        </p:txBody>
      </p:sp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21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285728"/>
            <a:ext cx="7478788" cy="43577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Picture 2" descr="505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364" y="3286124"/>
            <a:ext cx="5728127" cy="33575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Cloud Callout 4"/>
          <p:cNvSpPr/>
          <p:nvPr/>
        </p:nvSpPr>
        <p:spPr>
          <a:xfrm rot="412616">
            <a:off x="357158" y="4357694"/>
            <a:ext cx="2286016" cy="1643074"/>
          </a:xfrm>
          <a:prstGeom prst="cloudCallout">
            <a:avLst>
              <a:gd name="adj1" fmla="val -50514"/>
              <a:gd name="adj2" fmla="val 10322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5400" dirty="0" smtClean="0">
                <a:solidFill>
                  <a:schemeClr val="tx2"/>
                </a:solidFill>
                <a:latin typeface="典匠古印體" pitchFamily="49" charset="-120"/>
                <a:ea typeface="典匠古印體" pitchFamily="49" charset="-120"/>
              </a:rPr>
              <a:t>笑</a:t>
            </a:r>
            <a:endParaRPr lang="zh-TW" altLang="en-US" sz="7200" dirty="0">
              <a:solidFill>
                <a:schemeClr val="tx2"/>
              </a:solidFill>
              <a:latin typeface="典匠古印體" pitchFamily="49" charset="-120"/>
              <a:ea typeface="典匠古印體" pitchFamily="49" charset="-120"/>
            </a:endParaRPr>
          </a:p>
        </p:txBody>
      </p:sp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1" y="500042"/>
            <a:ext cx="2286017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441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356" y="3357562"/>
            <a:ext cx="2214578" cy="3143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442.b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7620" y="500042"/>
            <a:ext cx="2286016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443.bm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9190" y="3286124"/>
            <a:ext cx="2286016" cy="3269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loud Callout 5"/>
          <p:cNvSpPr/>
          <p:nvPr/>
        </p:nvSpPr>
        <p:spPr>
          <a:xfrm>
            <a:off x="6429388" y="785794"/>
            <a:ext cx="2000264" cy="1785950"/>
          </a:xfrm>
          <a:prstGeom prst="cloudCallout">
            <a:avLst>
              <a:gd name="adj1" fmla="val -40388"/>
              <a:gd name="adj2" fmla="val 7977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800" b="1" dirty="0" smtClean="0">
                <a:solidFill>
                  <a:schemeClr val="bg2">
                    <a:lumMod val="50000"/>
                  </a:schemeClr>
                </a:solidFill>
                <a:latin typeface="典匠古印體" pitchFamily="49" charset="-120"/>
                <a:ea typeface="典匠古印體" pitchFamily="49" charset="-120"/>
              </a:rPr>
              <a:t>出菜</a:t>
            </a:r>
            <a:endParaRPr lang="zh-TW" altLang="en-US" sz="4800" b="1" dirty="0">
              <a:solidFill>
                <a:schemeClr val="bg2">
                  <a:lumMod val="50000"/>
                </a:schemeClr>
              </a:solidFill>
              <a:latin typeface="典匠古印體" pitchFamily="49" charset="-120"/>
              <a:ea typeface="典匠古印體" pitchFamily="49" charset="-12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500034" y="4143380"/>
            <a:ext cx="1357322" cy="2000264"/>
          </a:xfrm>
          <a:prstGeom prst="cloudCallout">
            <a:avLst>
              <a:gd name="adj1" fmla="val -40388"/>
              <a:gd name="adj2" fmla="val 7977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bg2">
                    <a:lumMod val="50000"/>
                  </a:schemeClr>
                </a:solidFill>
                <a:latin typeface="典匠古印體" pitchFamily="49" charset="-120"/>
                <a:ea typeface="典匠古印體" pitchFamily="49" charset="-120"/>
              </a:rPr>
              <a:t>好熱</a:t>
            </a:r>
            <a:endParaRPr lang="en-US" altLang="zh-TW" sz="3600" b="1" dirty="0" smtClean="0">
              <a:solidFill>
                <a:schemeClr val="bg2">
                  <a:lumMod val="50000"/>
                </a:schemeClr>
              </a:solidFill>
              <a:latin typeface="典匠古印體" pitchFamily="49" charset="-120"/>
              <a:ea typeface="典匠古印體" pitchFamily="49" charset="-120"/>
            </a:endParaRPr>
          </a:p>
          <a:p>
            <a:pPr algn="ctr"/>
            <a:r>
              <a:rPr lang="zh-TW" altLang="en-US" sz="3600" b="1" dirty="0" smtClean="0">
                <a:solidFill>
                  <a:schemeClr val="bg2">
                    <a:lumMod val="50000"/>
                  </a:schemeClr>
                </a:solidFill>
                <a:latin typeface="典匠古印體" pitchFamily="49" charset="-120"/>
                <a:ea typeface="典匠古印體" pitchFamily="49" charset="-120"/>
              </a:rPr>
              <a:t>呀</a:t>
            </a:r>
            <a:endParaRPr lang="zh-TW" altLang="en-US" sz="2800" b="1" dirty="0">
              <a:solidFill>
                <a:schemeClr val="bg2">
                  <a:lumMod val="50000"/>
                </a:schemeClr>
              </a:solidFill>
              <a:latin typeface="典匠古印體" pitchFamily="49" charset="-120"/>
              <a:ea typeface="典匠古印體" pitchFamily="49" charset="-120"/>
            </a:endParaRPr>
          </a:p>
        </p:txBody>
      </p:sp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1分享午餐.jpg"/>
          <p:cNvPicPr>
            <a:picLocks noGrp="1" noChangeAspect="1"/>
          </p:cNvPicPr>
          <p:nvPr isPhoto="1"/>
        </p:nvPicPr>
        <p:blipFill>
          <a:blip r:embed="rId4">
            <a:lum/>
          </a:blip>
          <a:srcRect l="8927" r="2439" b="12500"/>
          <a:stretch>
            <a:fillRect/>
          </a:stretch>
        </p:blipFill>
        <p:spPr>
          <a:xfrm>
            <a:off x="357158" y="285728"/>
            <a:ext cx="7786742" cy="5000660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16" y="714356"/>
            <a:ext cx="1107996" cy="5786478"/>
          </a:xfrm>
          <a:prstGeom prst="rect">
            <a:avLst/>
          </a:prstGeom>
          <a:solidFill>
            <a:schemeClr val="accent6"/>
          </a:solidFill>
          <a:ln w="57150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r>
              <a:rPr lang="zh-TW" altLang="en-US" sz="6000" dirty="0" smtClean="0">
                <a:ea typeface="文鼎疊圓體" pitchFamily="49" charset="-120"/>
              </a:rPr>
              <a:t>人逢佳節精神爽</a:t>
            </a:r>
            <a:endParaRPr lang="zh-TW" altLang="en-US" sz="6000" dirty="0">
              <a:ea typeface="文鼎疊圓體" pitchFamily="49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785794"/>
            <a:ext cx="1107996" cy="5715040"/>
          </a:xfrm>
          <a:prstGeom prst="rect">
            <a:avLst/>
          </a:prstGeom>
          <a:solidFill>
            <a:schemeClr val="accent6"/>
          </a:solidFill>
          <a:ln w="57150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r>
              <a:rPr lang="zh-TW" altLang="en-US" sz="6000" dirty="0" smtClean="0">
                <a:ea typeface="文鼎疊圓體" pitchFamily="49" charset="-120"/>
              </a:rPr>
              <a:t>月到中秋份外明</a:t>
            </a:r>
            <a:endParaRPr lang="zh-TW" altLang="en-US" sz="6000" dirty="0">
              <a:ea typeface="文鼎疊圓體" pitchFamily="49" charset="-120"/>
            </a:endParaRPr>
          </a:p>
        </p:txBody>
      </p:sp>
      <p:pic>
        <p:nvPicPr>
          <p:cNvPr id="7" name="Picture 6" descr="06 06 14_044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16" y="285728"/>
            <a:ext cx="1584960" cy="16398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8" name="Picture 7" descr="08團體相加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0166" y="2071678"/>
            <a:ext cx="5000628" cy="33337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00166" y="5500703"/>
            <a:ext cx="5072098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6000" dirty="0" smtClean="0">
                <a:solidFill>
                  <a:schemeClr val="accent5">
                    <a:lumMod val="75000"/>
                  </a:schemeClr>
                </a:solidFill>
              </a:rPr>
              <a:t>2008       </a:t>
            </a:r>
            <a:endParaRPr lang="zh-TW" altLang="en-US" sz="6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4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214290"/>
            <a:ext cx="7812271" cy="4286280"/>
          </a:xfrm>
          <a:prstGeom prst="rect">
            <a:avLst/>
          </a:prstGeom>
        </p:spPr>
      </p:pic>
      <p:pic>
        <p:nvPicPr>
          <p:cNvPr id="3" name="Picture 2" descr="706.bmp"/>
          <p:cNvPicPr>
            <a:picLocks noChangeAspect="1"/>
          </p:cNvPicPr>
          <p:nvPr/>
        </p:nvPicPr>
        <p:blipFill>
          <a:blip r:embed="rId5"/>
          <a:srcRect t="14545" b="18182"/>
          <a:stretch>
            <a:fillRect/>
          </a:stretch>
        </p:blipFill>
        <p:spPr>
          <a:xfrm>
            <a:off x="214282" y="4071942"/>
            <a:ext cx="7825038" cy="2571768"/>
          </a:xfrm>
          <a:prstGeom prst="rect">
            <a:avLst/>
          </a:prstGeom>
        </p:spPr>
      </p:pic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6室內嘉賓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0" y="630238"/>
            <a:ext cx="9144000" cy="559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7坐無虛席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214282" y="571480"/>
            <a:ext cx="8929718" cy="5720641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tx2"/>
            </a:solidFill>
          </a:ln>
        </p:spPr>
      </p:pic>
      <p:sp>
        <p:nvSpPr>
          <p:cNvPr id="3" name="Oval 2"/>
          <p:cNvSpPr/>
          <p:nvPr/>
        </p:nvSpPr>
        <p:spPr>
          <a:xfrm>
            <a:off x="357158" y="1214422"/>
            <a:ext cx="571504" cy="714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ea typeface="金梅毛草書" pitchFamily="49" charset="-120"/>
              </a:rPr>
              <a:t>群</a:t>
            </a:r>
            <a:endParaRPr lang="zh-TW" altLang="en-US" dirty="0">
              <a:ea typeface="金梅毛草書" pitchFamily="49" charset="-12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223938" y="1366822"/>
            <a:ext cx="571504" cy="714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ea typeface="金梅毛草書" pitchFamily="49" charset="-120"/>
              </a:rPr>
              <a:t>賢</a:t>
            </a:r>
            <a:endParaRPr lang="zh-TW" altLang="en-US" dirty="0">
              <a:ea typeface="金梅毛草書" pitchFamily="49" charset="-12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214546" y="1428736"/>
            <a:ext cx="571504" cy="714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ea typeface="金梅毛草書" pitchFamily="49" charset="-120"/>
              </a:rPr>
              <a:t>畢</a:t>
            </a:r>
            <a:endParaRPr lang="zh-TW" altLang="en-US" sz="3600" i="1" dirty="0">
              <a:ea typeface="金梅毛草書" pitchFamily="49" charset="-12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286116" y="1571612"/>
            <a:ext cx="571504" cy="714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ea typeface="金梅毛草書" pitchFamily="49" charset="-120"/>
              </a:rPr>
              <a:t>集</a:t>
            </a:r>
            <a:endParaRPr lang="en-US" altLang="zh-TW" sz="3600" dirty="0" smtClean="0">
              <a:ea typeface="金梅毛草書" pitchFamily="49" charset="-120"/>
            </a:endParaRPr>
          </a:p>
          <a:p>
            <a:pPr algn="ctr"/>
            <a:endParaRPr lang="zh-TW" altLang="en-US" dirty="0">
              <a:ea typeface="金梅毛草書" pitchFamily="49" charset="-12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857752" y="1643050"/>
            <a:ext cx="571504" cy="714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ea typeface="金梅毛草書" pitchFamily="49" charset="-120"/>
              </a:rPr>
              <a:t>賓</a:t>
            </a:r>
            <a:endParaRPr lang="zh-TW" altLang="en-US" sz="2400" dirty="0">
              <a:ea typeface="金梅毛草書" pitchFamily="49" charset="-12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857884" y="1500174"/>
            <a:ext cx="571504" cy="714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ea typeface="金梅毛草書" pitchFamily="49" charset="-120"/>
              </a:rPr>
              <a:t>至</a:t>
            </a:r>
            <a:endParaRPr lang="zh-TW" altLang="en-US" sz="3600" dirty="0">
              <a:ea typeface="金梅毛草書" pitchFamily="49" charset="-12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786578" y="1357298"/>
            <a:ext cx="571504" cy="714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ea typeface="金梅毛草書" pitchFamily="49" charset="-120"/>
              </a:rPr>
              <a:t>如</a:t>
            </a:r>
            <a:endParaRPr lang="zh-TW" altLang="en-US" dirty="0">
              <a:ea typeface="金梅毛草書" pitchFamily="49" charset="-12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929586" y="1142984"/>
            <a:ext cx="571504" cy="714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ea typeface="金梅毛草書" pitchFamily="49" charset="-120"/>
              </a:rPr>
              <a:t>歸</a:t>
            </a:r>
            <a:endParaRPr lang="zh-TW" altLang="en-US" dirty="0">
              <a:ea typeface="金梅毛草書" pitchFamily="49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57290" y="1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latin typeface="典匠粗行楷" pitchFamily="49" charset="-120"/>
                <a:ea typeface="典匠粗行楷" pitchFamily="49" charset="-120"/>
              </a:rPr>
              <a:t>群賢畢集   賓至如歸</a:t>
            </a:r>
            <a:endParaRPr lang="zh-TW" altLang="en-US" sz="2000" dirty="0">
              <a:latin typeface="典匠粗行楷" pitchFamily="49" charset="-120"/>
              <a:ea typeface="典匠粗行楷" pitchFamily="49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43372" y="6334780"/>
            <a:ext cx="257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典匠粗行楷" pitchFamily="49" charset="-120"/>
                <a:ea typeface="典匠粗行楷" pitchFamily="49" charset="-120"/>
              </a:rPr>
              <a:t>座無虛席</a:t>
            </a:r>
            <a:endParaRPr lang="zh-TW" altLang="en-US" dirty="0">
              <a:latin typeface="典匠粗行楷" pitchFamily="49" charset="-120"/>
              <a:ea typeface="典匠粗行楷" pitchFamily="49" charset="-120"/>
            </a:endParaRPr>
          </a:p>
        </p:txBody>
      </p:sp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室內用膳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0" y="357167"/>
            <a:ext cx="9144000" cy="65008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7-Point Star 2"/>
          <p:cNvSpPr/>
          <p:nvPr/>
        </p:nvSpPr>
        <p:spPr>
          <a:xfrm>
            <a:off x="285720" y="714356"/>
            <a:ext cx="1143008" cy="1143008"/>
          </a:xfrm>
          <a:prstGeom prst="star7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latin typeface="典匠粗行楷" pitchFamily="49" charset="-120"/>
                <a:ea typeface="文鼎疊圓體" pitchFamily="49" charset="-120"/>
              </a:rPr>
              <a:t>勝</a:t>
            </a:r>
            <a:endParaRPr lang="zh-TW" altLang="en-US" sz="4000" dirty="0">
              <a:latin typeface="典匠粗行楷" pitchFamily="49" charset="-120"/>
              <a:ea typeface="文鼎疊圓體" pitchFamily="49" charset="-120"/>
            </a:endParaRPr>
          </a:p>
        </p:txBody>
      </p:sp>
      <p:sp>
        <p:nvSpPr>
          <p:cNvPr id="4" name="7-Point Star 3"/>
          <p:cNvSpPr/>
          <p:nvPr/>
        </p:nvSpPr>
        <p:spPr>
          <a:xfrm>
            <a:off x="4786314" y="714356"/>
            <a:ext cx="1143008" cy="1143008"/>
          </a:xfrm>
          <a:prstGeom prst="star7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ea typeface="文鼎疊圓體" pitchFamily="49" charset="-120"/>
              </a:rPr>
              <a:t>雲</a:t>
            </a:r>
            <a:endParaRPr lang="zh-TW" altLang="en-US" sz="4000" dirty="0">
              <a:ea typeface="文鼎疊圓體" pitchFamily="49" charset="-120"/>
            </a:endParaRPr>
          </a:p>
        </p:txBody>
      </p:sp>
      <p:sp>
        <p:nvSpPr>
          <p:cNvPr id="6" name="7-Point Star 5"/>
          <p:cNvSpPr/>
          <p:nvPr/>
        </p:nvSpPr>
        <p:spPr>
          <a:xfrm>
            <a:off x="1785918" y="785794"/>
            <a:ext cx="1143008" cy="1143008"/>
          </a:xfrm>
          <a:prstGeom prst="star7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ea typeface="文鼎疊圓體" pitchFamily="49" charset="-120"/>
              </a:rPr>
              <a:t>友</a:t>
            </a:r>
            <a:endParaRPr lang="zh-TW" altLang="en-US" sz="4000" dirty="0">
              <a:ea typeface="文鼎疊圓體" pitchFamily="49" charset="-120"/>
            </a:endParaRPr>
          </a:p>
        </p:txBody>
      </p:sp>
      <p:sp>
        <p:nvSpPr>
          <p:cNvPr id="7" name="7-Point Star 6"/>
          <p:cNvSpPr/>
          <p:nvPr/>
        </p:nvSpPr>
        <p:spPr>
          <a:xfrm>
            <a:off x="3357554" y="714356"/>
            <a:ext cx="1143008" cy="1143008"/>
          </a:xfrm>
          <a:prstGeom prst="star7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ea typeface="文鼎疊圓體" pitchFamily="49" charset="-120"/>
              </a:rPr>
              <a:t>如</a:t>
            </a:r>
            <a:endParaRPr lang="zh-TW" altLang="en-US" sz="4000" dirty="0">
              <a:ea typeface="文鼎疊圓體" pitchFamily="49" charset="-120"/>
            </a:endParaRPr>
          </a:p>
        </p:txBody>
      </p:sp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方帆與律師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0" y="655638"/>
            <a:ext cx="9144000" cy="55467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7-Point Star 2"/>
          <p:cNvSpPr/>
          <p:nvPr/>
        </p:nvSpPr>
        <p:spPr>
          <a:xfrm>
            <a:off x="1000100" y="1009632"/>
            <a:ext cx="938218" cy="990608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ea typeface="文鼎疊圓體" pitchFamily="49" charset="-120"/>
              </a:rPr>
              <a:t>高</a:t>
            </a:r>
            <a:endParaRPr lang="zh-TW" altLang="en-US" sz="4000" dirty="0">
              <a:ea typeface="文鼎疊圓體" pitchFamily="49" charset="-120"/>
            </a:endParaRPr>
          </a:p>
        </p:txBody>
      </p:sp>
      <p:sp>
        <p:nvSpPr>
          <p:cNvPr id="4" name="7-Point Star 3"/>
          <p:cNvSpPr/>
          <p:nvPr/>
        </p:nvSpPr>
        <p:spPr>
          <a:xfrm>
            <a:off x="5643570" y="928670"/>
            <a:ext cx="857256" cy="928694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ea typeface="文鼎疊圓體" pitchFamily="49" charset="-120"/>
              </a:rPr>
              <a:t>座</a:t>
            </a:r>
            <a:endParaRPr lang="zh-TW" altLang="en-US" sz="4000" dirty="0">
              <a:ea typeface="文鼎疊圓體" pitchFamily="49" charset="-120"/>
            </a:endParaRPr>
          </a:p>
        </p:txBody>
      </p:sp>
      <p:sp>
        <p:nvSpPr>
          <p:cNvPr id="5" name="7-Point Star 4"/>
          <p:cNvSpPr/>
          <p:nvPr/>
        </p:nvSpPr>
        <p:spPr>
          <a:xfrm>
            <a:off x="4071934" y="928670"/>
            <a:ext cx="1000132" cy="857256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ea typeface="文鼎疊圓體" pitchFamily="49" charset="-120"/>
              </a:rPr>
              <a:t>滿</a:t>
            </a:r>
            <a:endParaRPr lang="zh-TW" altLang="en-US" sz="4000" dirty="0">
              <a:ea typeface="文鼎疊圓體" pitchFamily="49" charset="-120"/>
            </a:endParaRPr>
          </a:p>
        </p:txBody>
      </p:sp>
      <p:sp>
        <p:nvSpPr>
          <p:cNvPr id="6" name="7-Point Star 5"/>
          <p:cNvSpPr/>
          <p:nvPr/>
        </p:nvSpPr>
        <p:spPr>
          <a:xfrm>
            <a:off x="2714612" y="928670"/>
            <a:ext cx="928694" cy="857256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ea typeface="文鼎疊圓體" pitchFamily="49" charset="-120"/>
              </a:rPr>
              <a:t>朋</a:t>
            </a:r>
            <a:endParaRPr lang="zh-TW" altLang="en-US" sz="4000" dirty="0">
              <a:ea typeface="文鼎疊圓體" pitchFamily="49" charset="-120"/>
            </a:endParaRPr>
          </a:p>
        </p:txBody>
      </p:sp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8排排坐吃.jpg"/>
          <p:cNvPicPr>
            <a:picLocks noGrp="1" noChangeAspect="1"/>
          </p:cNvPicPr>
          <p:nvPr isPhoto="1"/>
        </p:nvPicPr>
        <p:blipFill>
          <a:blip r:embed="rId4">
            <a:lum/>
          </a:blip>
          <a:srcRect l="12500" t="30026" b="15927"/>
          <a:stretch>
            <a:fillRect/>
          </a:stretch>
        </p:blipFill>
        <p:spPr>
          <a:xfrm>
            <a:off x="285720" y="571480"/>
            <a:ext cx="8143932" cy="3617838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85720" y="4286256"/>
            <a:ext cx="8143932" cy="17543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003">
            <a:schemeClr val="dk2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5400" dirty="0" smtClean="0">
                <a:latin typeface="華康POP1體W7(P)" pitchFamily="2" charset="-120"/>
                <a:ea typeface="華康POP1體W7(P)" pitchFamily="2" charset="-120"/>
              </a:rPr>
              <a:t>到來盡皆電腦客  </a:t>
            </a:r>
            <a:endParaRPr lang="en-US" altLang="zh-TW" sz="5400" dirty="0" smtClean="0">
              <a:latin typeface="華康POP1體W7(P)" pitchFamily="2" charset="-120"/>
              <a:ea typeface="華康POP1體W7(P)" pitchFamily="2" charset="-120"/>
            </a:endParaRPr>
          </a:p>
          <a:p>
            <a:pPr algn="ctr"/>
            <a:r>
              <a:rPr lang="zh-TW" altLang="en-US" sz="5400" dirty="0" smtClean="0">
                <a:latin typeface="華康POP1體W7(P)" pitchFamily="2" charset="-120"/>
                <a:ea typeface="華康POP1體W7(P)" pitchFamily="2" charset="-120"/>
              </a:rPr>
              <a:t>談笑還有網中人</a:t>
            </a:r>
            <a:endParaRPr lang="zh-TW" altLang="en-US" sz="5400" dirty="0">
              <a:latin typeface="華康POP1體W7(P)" pitchFamily="2" charset="-120"/>
              <a:ea typeface="華康POP1體W7(P)" pitchFamily="2" charset="-120"/>
            </a:endParaRPr>
          </a:p>
        </p:txBody>
      </p:sp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5.bmp"/>
          <p:cNvPicPr>
            <a:picLocks noChangeAspect="1"/>
          </p:cNvPicPr>
          <p:nvPr/>
        </p:nvPicPr>
        <p:blipFill>
          <a:blip r:embed="rId4">
            <a:lum bright="10000" contrast="20000"/>
          </a:blip>
          <a:stretch>
            <a:fillRect/>
          </a:stretch>
        </p:blipFill>
        <p:spPr>
          <a:xfrm>
            <a:off x="285720" y="357166"/>
            <a:ext cx="4146665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8215338" y="928670"/>
            <a:ext cx="738664" cy="2500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r>
              <a:rPr lang="en-US" altLang="zh-TW" dirty="0" smtClean="0"/>
              <a:t> </a:t>
            </a:r>
            <a:r>
              <a:rPr lang="zh-TW" altLang="en-US" dirty="0" smtClean="0"/>
              <a:t>   </a:t>
            </a:r>
            <a:r>
              <a:rPr lang="zh-TW" altLang="en-US" sz="3600" dirty="0" smtClean="0">
                <a:ea typeface="金梅毛匾行" pitchFamily="49" charset="-120"/>
              </a:rPr>
              <a:t>幸運抽獎</a:t>
            </a:r>
            <a:r>
              <a:rPr lang="en-US" altLang="zh-TW" sz="3600" dirty="0" smtClean="0">
                <a:ea typeface="金梅毛匾行" pitchFamily="49" charset="-120"/>
              </a:rPr>
              <a:t> </a:t>
            </a:r>
            <a:endParaRPr lang="zh-TW" altLang="en-US" sz="3600" dirty="0">
              <a:ea typeface="金梅毛匾行" pitchFamily="49" charset="-120"/>
            </a:endParaRPr>
          </a:p>
        </p:txBody>
      </p:sp>
      <p:pic>
        <p:nvPicPr>
          <p:cNvPr id="5" name="Picture 4" descr="725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4429132"/>
            <a:ext cx="3643338" cy="2143139"/>
          </a:xfrm>
          <a:prstGeom prst="rect">
            <a:avLst/>
          </a:prstGeom>
        </p:spPr>
      </p:pic>
      <p:pic>
        <p:nvPicPr>
          <p:cNvPr id="6" name="Picture 5" descr="701.b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6182" y="4429132"/>
            <a:ext cx="4393714" cy="2143140"/>
          </a:xfrm>
          <a:prstGeom prst="rect">
            <a:avLst/>
          </a:prstGeom>
        </p:spPr>
      </p:pic>
      <p:pic>
        <p:nvPicPr>
          <p:cNvPr id="7" name="Picture 6" descr="711.bmp"/>
          <p:cNvPicPr>
            <a:picLocks noChangeAspect="1"/>
          </p:cNvPicPr>
          <p:nvPr/>
        </p:nvPicPr>
        <p:blipFill>
          <a:blip r:embed="rId7"/>
          <a:srcRect l="6618" t="8571" b="11429"/>
          <a:stretch>
            <a:fillRect/>
          </a:stretch>
        </p:blipFill>
        <p:spPr>
          <a:xfrm>
            <a:off x="4143372" y="2428868"/>
            <a:ext cx="4031729" cy="2000264"/>
          </a:xfrm>
          <a:prstGeom prst="rect">
            <a:avLst/>
          </a:prstGeom>
        </p:spPr>
      </p:pic>
      <p:pic>
        <p:nvPicPr>
          <p:cNvPr id="8" name="Picture 7" descr="602.bmp"/>
          <p:cNvPicPr>
            <a:picLocks noChangeAspect="1"/>
          </p:cNvPicPr>
          <p:nvPr/>
        </p:nvPicPr>
        <p:blipFill>
          <a:blip r:embed="rId8"/>
          <a:srcRect l="24652"/>
          <a:stretch>
            <a:fillRect/>
          </a:stretch>
        </p:blipFill>
        <p:spPr>
          <a:xfrm>
            <a:off x="4500562" y="357166"/>
            <a:ext cx="3571900" cy="2071702"/>
          </a:xfrm>
          <a:prstGeom prst="rect">
            <a:avLst/>
          </a:prstGeom>
        </p:spPr>
      </p:pic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2姚品光中獎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2044700" y="0"/>
            <a:ext cx="5054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138468" y="1071546"/>
            <a:ext cx="861774" cy="4000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r>
              <a:rPr lang="zh-TW" altLang="en-US" sz="3200" dirty="0" smtClean="0">
                <a:latin typeface="華康行楷體W5" pitchFamily="65" charset="-120"/>
                <a:ea typeface="華康行楷體W5" pitchFamily="65" charset="-120"/>
              </a:rPr>
              <a:t>  </a:t>
            </a:r>
            <a:r>
              <a:rPr lang="zh-TW" altLang="en-US" sz="4400" dirty="0" smtClean="0">
                <a:latin typeface="華康行楷體W5" pitchFamily="65" charset="-120"/>
                <a:ea typeface="華康行楷體W5" pitchFamily="65" charset="-120"/>
              </a:rPr>
              <a:t>我都有份喎！</a:t>
            </a:r>
            <a:endParaRPr lang="zh-TW" altLang="en-US" sz="4400" dirty="0">
              <a:latin typeface="華康行楷體W5" pitchFamily="65" charset="-120"/>
              <a:ea typeface="華康行楷體W5" pitchFamily="65" charset="-120"/>
            </a:endParaRPr>
          </a:p>
        </p:txBody>
      </p:sp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4伍永良中獎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0" y="0"/>
            <a:ext cx="9144000" cy="60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71802" y="6357958"/>
            <a:ext cx="3857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/>
              <a:t>A  Lucky  person</a:t>
            </a:r>
            <a:endParaRPr lang="zh-TW" altLang="en-US" sz="2800" dirty="0"/>
          </a:p>
        </p:txBody>
      </p:sp>
      <p:sp>
        <p:nvSpPr>
          <p:cNvPr id="4" name="Oval Callout 3"/>
          <p:cNvSpPr/>
          <p:nvPr/>
        </p:nvSpPr>
        <p:spPr>
          <a:xfrm rot="16922177">
            <a:off x="6518735" y="2029054"/>
            <a:ext cx="1022535" cy="1010210"/>
          </a:xfrm>
          <a:prstGeom prst="wedgeEllipseCallout">
            <a:avLst>
              <a:gd name="adj1" fmla="val -6938"/>
              <a:gd name="adj2" fmla="val 1113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華康行楷體W5" pitchFamily="65" charset="-120"/>
                <a:ea typeface="華康行楷體W5" pitchFamily="65" charset="-120"/>
              </a:rPr>
              <a:t>恭喜</a:t>
            </a:r>
            <a:endParaRPr lang="zh-TW" altLang="en-US" sz="2400" dirty="0">
              <a:latin typeface="華康行楷體W5" pitchFamily="65" charset="-120"/>
              <a:ea typeface="華康行楷體W5" pitchFamily="65" charset="-120"/>
            </a:endParaRPr>
          </a:p>
        </p:txBody>
      </p:sp>
      <p:pic>
        <p:nvPicPr>
          <p:cNvPr id="5" name="Picture 4" descr="IMG_3061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rcRect l="31250" t="6250" r="9451" b="26312"/>
          <a:stretch>
            <a:fillRect/>
          </a:stretch>
        </p:blipFill>
        <p:spPr>
          <a:xfrm>
            <a:off x="0" y="0"/>
            <a:ext cx="2143108" cy="1827969"/>
          </a:xfrm>
          <a:prstGeom prst="rect">
            <a:avLst/>
          </a:prstGeom>
        </p:spPr>
      </p:pic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余太中獎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0" y="571500"/>
            <a:ext cx="9144000" cy="5713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2143108" y="0"/>
            <a:ext cx="40687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71473" y="785794"/>
            <a:ext cx="1200329" cy="5286412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r>
              <a:rPr lang="zh-TW" altLang="en-US" sz="6600" dirty="0" smtClean="0">
                <a:latin typeface="華康行楷體W5" pitchFamily="65" charset="-120"/>
                <a:ea typeface="華康行楷體W5" pitchFamily="65" charset="-120"/>
              </a:rPr>
              <a:t>並賀新年吉祥</a:t>
            </a:r>
            <a:endParaRPr lang="zh-TW" altLang="en-US" sz="6600" dirty="0">
              <a:latin typeface="華康行楷體W5" pitchFamily="65" charset="-120"/>
              <a:ea typeface="華康行楷體W5" pitchFamily="65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72264" y="785794"/>
            <a:ext cx="1200329" cy="5143536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r>
              <a:rPr lang="zh-TW" altLang="en-US" sz="6600" dirty="0" smtClean="0">
                <a:latin typeface="華康行楷體W5" pitchFamily="65" charset="-120"/>
                <a:ea typeface="華康行楷體W5" pitchFamily="65" charset="-120"/>
              </a:rPr>
              <a:t>敬祝聖誕快樂</a:t>
            </a:r>
            <a:endParaRPr lang="zh-TW" altLang="en-US" sz="6600" dirty="0">
              <a:latin typeface="華康行楷體W5" pitchFamily="65" charset="-120"/>
              <a:ea typeface="華康行楷體W5" pitchFamily="65" charset="-120"/>
            </a:endParaRPr>
          </a:p>
        </p:txBody>
      </p:sp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8余太中獎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0" y="357166"/>
            <a:ext cx="9144000" cy="60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val Callout 3"/>
          <p:cNvSpPr/>
          <p:nvPr/>
        </p:nvSpPr>
        <p:spPr>
          <a:xfrm>
            <a:off x="1785918" y="5929330"/>
            <a:ext cx="1643074" cy="71438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bg1"/>
                </a:solidFill>
                <a:ea typeface="華康少女文字W7" pitchFamily="49" charset="-120"/>
              </a:rPr>
              <a:t>咁好彩嘅又中喎</a:t>
            </a:r>
            <a:r>
              <a:rPr lang="en-US" altLang="zh-TW" dirty="0" smtClean="0">
                <a:solidFill>
                  <a:schemeClr val="bg1"/>
                </a:solidFill>
                <a:ea typeface="華康少女文字W7" pitchFamily="49" charset="-120"/>
              </a:rPr>
              <a:t>!</a:t>
            </a:r>
            <a:endParaRPr lang="zh-TW" altLang="en-US" dirty="0">
              <a:solidFill>
                <a:schemeClr val="bg1"/>
              </a:solidFill>
              <a:ea typeface="華康少女文字W7" pitchFamily="49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0100" y="0"/>
            <a:ext cx="4429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rgbClr val="7030A0"/>
                </a:solidFill>
              </a:rPr>
              <a:t>Lucky  to  your  family </a:t>
            </a:r>
            <a:endParaRPr lang="zh-TW" altLang="en-US" sz="32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6薇姑中獎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0" y="339725"/>
            <a:ext cx="9144000" cy="61769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142976" y="3643314"/>
            <a:ext cx="2214578" cy="83099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DejaVu Sans Condensed" pitchFamily="34" charset="0"/>
              </a:rPr>
              <a:t>  lucky</a:t>
            </a:r>
            <a:endParaRPr lang="zh-TW" altLang="en-US" sz="4800" dirty="0">
              <a:solidFill>
                <a:schemeClr val="accent1">
                  <a:lumMod val="75000"/>
                </a:schemeClr>
              </a:solidFill>
              <a:latin typeface="Cambria Math" pitchFamily="18" charset="0"/>
              <a:ea typeface="Arial Unicode MS" pitchFamily="34" charset="-120"/>
              <a:cs typeface="DejaVu Sans Condensed" pitchFamily="34" charset="0"/>
            </a:endParaRPr>
          </a:p>
        </p:txBody>
      </p:sp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7靜雯中獎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857620" y="6357958"/>
            <a:ext cx="278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</a:rPr>
              <a:t>又幾好玩喎 </a:t>
            </a: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</a:rPr>
              <a:t>!</a:t>
            </a:r>
            <a:endParaRPr lang="zh-TW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9律師唱歌.jpg"/>
          <p:cNvPicPr>
            <a:picLocks noGrp="1" noChangeAspect="1"/>
          </p:cNvPicPr>
          <p:nvPr isPhoto="1"/>
        </p:nvPicPr>
        <p:blipFill>
          <a:blip r:embed="rId4">
            <a:lum/>
          </a:blip>
          <a:srcRect l="7031" r="3906"/>
          <a:stretch>
            <a:fillRect/>
          </a:stretch>
        </p:blipFill>
        <p:spPr>
          <a:xfrm>
            <a:off x="214282" y="428604"/>
            <a:ext cx="8143932" cy="56118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Callout 2"/>
          <p:cNvSpPr/>
          <p:nvPr/>
        </p:nvSpPr>
        <p:spPr>
          <a:xfrm rot="544814">
            <a:off x="1191380" y="2211486"/>
            <a:ext cx="1832020" cy="758883"/>
          </a:xfrm>
          <a:prstGeom prst="wedgeEllipseCallout">
            <a:avLst>
              <a:gd name="adj1" fmla="val -26319"/>
              <a:gd name="adj2" fmla="val 9638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華康行楷體W5" pitchFamily="65" charset="-120"/>
                <a:ea typeface="華康行楷體W5" pitchFamily="65" charset="-120"/>
              </a:rPr>
              <a:t>都唔失禮喎</a:t>
            </a:r>
            <a:r>
              <a:rPr lang="en-US" altLang="zh-TW" dirty="0" smtClean="0">
                <a:solidFill>
                  <a:schemeClr val="tx1"/>
                </a:solidFill>
                <a:latin typeface="華康行楷體W5" pitchFamily="65" charset="-120"/>
                <a:ea typeface="華康行楷體W5" pitchFamily="65" charset="-120"/>
              </a:rPr>
              <a:t>!</a:t>
            </a:r>
            <a:endParaRPr lang="zh-TW" altLang="en-US" dirty="0">
              <a:solidFill>
                <a:schemeClr val="tx1"/>
              </a:solidFill>
              <a:latin typeface="華康行楷體W5" pitchFamily="65" charset="-120"/>
              <a:ea typeface="華康行楷體W5" pitchFamily="65" charset="-120"/>
            </a:endParaRPr>
          </a:p>
        </p:txBody>
      </p:sp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2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214290"/>
            <a:ext cx="4023259" cy="4214842"/>
          </a:xfrm>
          <a:prstGeom prst="rect">
            <a:avLst/>
          </a:prstGeom>
        </p:spPr>
      </p:pic>
      <p:pic>
        <p:nvPicPr>
          <p:cNvPr id="3" name="Picture 2" descr="708.bmp"/>
          <p:cNvPicPr>
            <a:picLocks noChangeAspect="1"/>
          </p:cNvPicPr>
          <p:nvPr/>
        </p:nvPicPr>
        <p:blipFill>
          <a:blip r:embed="rId5"/>
          <a:srcRect l="11796"/>
          <a:stretch>
            <a:fillRect/>
          </a:stretch>
        </p:blipFill>
        <p:spPr>
          <a:xfrm>
            <a:off x="4357686" y="214290"/>
            <a:ext cx="3739307" cy="3358157"/>
          </a:xfrm>
          <a:prstGeom prst="rect">
            <a:avLst/>
          </a:prstGeom>
        </p:spPr>
      </p:pic>
      <p:pic>
        <p:nvPicPr>
          <p:cNvPr id="4" name="Picture 3" descr="707.b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57" y="3571876"/>
            <a:ext cx="3683747" cy="3071834"/>
          </a:xfrm>
          <a:prstGeom prst="rect">
            <a:avLst/>
          </a:prstGeom>
        </p:spPr>
      </p:pic>
      <p:pic>
        <p:nvPicPr>
          <p:cNvPr id="5" name="Picture 4" descr="89律師唱歌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8992" y="3500438"/>
            <a:ext cx="4643470" cy="3143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67948" y="857232"/>
            <a:ext cx="861774" cy="46434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400" dirty="0" smtClean="0">
                <a:solidFill>
                  <a:schemeClr val="bg1"/>
                </a:solidFill>
                <a:latin typeface="典匠粗行楷" pitchFamily="49" charset="-120"/>
                <a:ea typeface="典匠粗行楷" pitchFamily="49" charset="-120"/>
              </a:rPr>
              <a:t>卡啦</a:t>
            </a:r>
            <a:r>
              <a:rPr lang="en-US" altLang="zh-TW" sz="4400" dirty="0" smtClean="0">
                <a:solidFill>
                  <a:schemeClr val="bg1"/>
                </a:solidFill>
                <a:latin typeface="DejaVu Sans" pitchFamily="34" charset="0"/>
                <a:ea typeface="DejaVu Sans" pitchFamily="34" charset="0"/>
                <a:cs typeface="DejaVu Sans" pitchFamily="34" charset="0"/>
              </a:rPr>
              <a:t>ok </a:t>
            </a:r>
            <a:endParaRPr lang="zh-TW" altLang="en-US" sz="4400" dirty="0">
              <a:solidFill>
                <a:schemeClr val="bg1"/>
              </a:solidFill>
              <a:latin typeface="DejaVu Sans" pitchFamily="34" charset="0"/>
              <a:ea typeface="典匠粗行楷" pitchFamily="49" charset="-120"/>
              <a:cs typeface="DejaVu Sans" pitchFamily="34" charset="0"/>
            </a:endParaRPr>
          </a:p>
        </p:txBody>
      </p:sp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8_edited-1.jpg"/>
          <p:cNvPicPr>
            <a:picLocks noChangeAspect="1"/>
          </p:cNvPicPr>
          <p:nvPr/>
        </p:nvPicPr>
        <p:blipFill>
          <a:blip r:embed="rId4"/>
          <a:srcRect t="13889"/>
          <a:stretch>
            <a:fillRect/>
          </a:stretch>
        </p:blipFill>
        <p:spPr>
          <a:xfrm>
            <a:off x="285720" y="1214422"/>
            <a:ext cx="7556957" cy="4500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5786454"/>
            <a:ext cx="7358114" cy="646331"/>
          </a:xfrm>
          <a:prstGeom prst="rect">
            <a:avLst/>
          </a:prstGeom>
          <a:solidFill>
            <a:srgbClr val="0070C0"/>
          </a:solidFill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/>
              <a:t>  </a:t>
            </a:r>
            <a:r>
              <a:rPr lang="zh-TW" altLang="en-US" sz="3600" dirty="0" smtClean="0">
                <a:solidFill>
                  <a:srgbClr val="FFFF00"/>
                </a:solidFill>
                <a:ea typeface="華康少女文字W6" pitchFamily="49" charset="-120"/>
              </a:rPr>
              <a:t>字理通天地   妙算驚鬼神</a:t>
            </a:r>
            <a:endParaRPr lang="zh-TW" altLang="en-US" sz="3600" dirty="0">
              <a:solidFill>
                <a:srgbClr val="FFFF00"/>
              </a:solidFill>
              <a:ea typeface="華康少女文字W6" pitchFamily="49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285728"/>
            <a:ext cx="7572428" cy="76944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方會長伉儷 演諧趣話劇助慶      </a:t>
            </a:r>
            <a:endParaRPr lang="zh-TW" alt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0298" y="1834798"/>
            <a:ext cx="3143272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ea typeface="華康少女文字W4" pitchFamily="49" charset="-120"/>
              </a:rPr>
              <a:t>  相金請</a:t>
            </a:r>
            <a:r>
              <a:rPr lang="zh-TW" altLang="en-US" sz="2800" dirty="0" smtClean="0">
                <a:ea typeface="華康少女文字W4" pitchFamily="49" charset="-120"/>
              </a:rPr>
              <a:t>先</a:t>
            </a:r>
            <a:r>
              <a:rPr lang="zh-TW" altLang="en-US" sz="2000" dirty="0" smtClean="0">
                <a:ea typeface="華康少女文字W4" pitchFamily="49" charset="-120"/>
              </a:rPr>
              <a:t>惠  唔準唔收錢   </a:t>
            </a:r>
            <a:endParaRPr lang="zh-TW" altLang="en-US" sz="2000" dirty="0">
              <a:ea typeface="華康少女文字W4" pitchFamily="49" charset="-120"/>
            </a:endParaRPr>
          </a:p>
        </p:txBody>
      </p:sp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1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285728"/>
            <a:ext cx="3882144" cy="4857760"/>
          </a:xfrm>
          <a:prstGeom prst="rect">
            <a:avLst/>
          </a:prstGeom>
        </p:spPr>
      </p:pic>
      <p:pic>
        <p:nvPicPr>
          <p:cNvPr id="3" name="Picture 2" descr="700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3570" y="357166"/>
            <a:ext cx="2341295" cy="3025676"/>
          </a:xfrm>
          <a:prstGeom prst="rect">
            <a:avLst/>
          </a:prstGeom>
        </p:spPr>
      </p:pic>
      <p:pic>
        <p:nvPicPr>
          <p:cNvPr id="4" name="Picture 3" descr="702.b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0430" y="3564995"/>
            <a:ext cx="4545037" cy="32930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428604"/>
            <a:ext cx="8572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ea typeface="金梅毛匾行" pitchFamily="49" charset="-120"/>
              </a:rPr>
              <a:t>仙</a:t>
            </a:r>
            <a:endParaRPr lang="en-US" altLang="zh-TW" sz="4400" dirty="0" smtClean="0">
              <a:ea typeface="金梅毛匾行" pitchFamily="49" charset="-120"/>
            </a:endParaRPr>
          </a:p>
          <a:p>
            <a:r>
              <a:rPr lang="zh-TW" altLang="en-US" sz="4400" dirty="0" smtClean="0">
                <a:ea typeface="金梅毛匾行" pitchFamily="49" charset="-120"/>
              </a:rPr>
              <a:t>姑</a:t>
            </a:r>
            <a:endParaRPr lang="en-US" altLang="zh-TW" sz="4400" dirty="0" smtClean="0">
              <a:ea typeface="金梅毛匾行" pitchFamily="49" charset="-120"/>
            </a:endParaRPr>
          </a:p>
          <a:p>
            <a:r>
              <a:rPr lang="zh-TW" altLang="en-US" sz="4400" dirty="0" smtClean="0">
                <a:ea typeface="金梅毛匾行" pitchFamily="49" charset="-120"/>
              </a:rPr>
              <a:t>占</a:t>
            </a:r>
            <a:endParaRPr lang="en-US" altLang="zh-TW" sz="4400" dirty="0" smtClean="0">
              <a:ea typeface="金梅毛匾行" pitchFamily="49" charset="-120"/>
            </a:endParaRPr>
          </a:p>
          <a:p>
            <a:r>
              <a:rPr lang="zh-TW" altLang="en-US" sz="4400" dirty="0" smtClean="0">
                <a:ea typeface="金梅毛匾行" pitchFamily="49" charset="-120"/>
              </a:rPr>
              <a:t>卜</a:t>
            </a:r>
            <a:endParaRPr lang="zh-TW" altLang="en-US" sz="4400" dirty="0">
              <a:ea typeface="金梅毛匾行" pitchFamily="49" charset="-120"/>
            </a:endParaRPr>
          </a:p>
        </p:txBody>
      </p:sp>
      <p:pic>
        <p:nvPicPr>
          <p:cNvPr id="1026" name="Picture 2" descr="C:\Documents and Settings\HP_Administrator\Local Settings\Temporary Internet Files\Content.IE5\P8ORL94T\MCj04362990000[1]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8662" y="5286364"/>
            <a:ext cx="1571636" cy="157163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3會長演戲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0" y="0"/>
            <a:ext cx="9144000" cy="60721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57158" y="285728"/>
            <a:ext cx="3929090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3200" dirty="0" smtClean="0">
                <a:ea typeface="華康少女文字W6" pitchFamily="49" charset="-120"/>
              </a:rPr>
              <a:t> 玄機妙算  洞察如神 </a:t>
            </a:r>
            <a:endParaRPr lang="zh-TW" altLang="en-US" sz="3200" dirty="0">
              <a:ea typeface="華康少女文字W6" pitchFamily="49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71604" y="6143644"/>
            <a:ext cx="5072098" cy="58477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ea typeface="華康少女文字W6" pitchFamily="49" charset="-120"/>
              </a:rPr>
              <a:t>  枯榮天早定  貴賤自生成</a:t>
            </a:r>
            <a:endParaRPr lang="zh-TW" altLang="en-US" sz="3200" dirty="0">
              <a:ea typeface="華康少女文字W6" pitchFamily="49" charset="-120"/>
            </a:endParaRPr>
          </a:p>
        </p:txBody>
      </p:sp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6大家齊看戲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2000232" y="6215082"/>
            <a:ext cx="4929222" cy="6429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ea typeface="華康少女文字W7" pitchFamily="49" charset="-120"/>
              </a:rPr>
              <a:t>看觀眾表情 就知精彩啦</a:t>
            </a:r>
            <a:endParaRPr lang="zh-TW" altLang="en-US" dirty="0">
              <a:ea typeface="華康少女文字W7" pitchFamily="49" charset="-120"/>
            </a:endParaRPr>
          </a:p>
        </p:txBody>
      </p:sp>
      <p:pic>
        <p:nvPicPr>
          <p:cNvPr id="4" name="Picture 3" descr="801.bmp"/>
          <p:cNvPicPr>
            <a:picLocks noChangeAspect="1"/>
          </p:cNvPicPr>
          <p:nvPr/>
        </p:nvPicPr>
        <p:blipFill>
          <a:blip r:embed="rId5"/>
          <a:srcRect l="34933" b="16000"/>
          <a:stretch>
            <a:fillRect/>
          </a:stretch>
        </p:blipFill>
        <p:spPr>
          <a:xfrm>
            <a:off x="7286644" y="928670"/>
            <a:ext cx="1857356" cy="3000396"/>
          </a:xfrm>
          <a:prstGeom prst="rect">
            <a:avLst/>
          </a:prstGeom>
        </p:spPr>
      </p:pic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5室內曹會長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700.bmp"/>
          <p:cNvPicPr>
            <a:picLocks noChangeAspect="1"/>
          </p:cNvPicPr>
          <p:nvPr/>
        </p:nvPicPr>
        <p:blipFill>
          <a:blip r:embed="rId5"/>
          <a:srcRect l="21053" b="9434"/>
          <a:stretch>
            <a:fillRect/>
          </a:stretch>
        </p:blipFill>
        <p:spPr>
          <a:xfrm>
            <a:off x="7000892" y="428604"/>
            <a:ext cx="2143108" cy="3429024"/>
          </a:xfrm>
          <a:prstGeom prst="rect">
            <a:avLst/>
          </a:prstGeom>
        </p:spPr>
      </p:pic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5214926"/>
            <a:ext cx="4643470" cy="1643074"/>
          </a:xfrm>
          <a:solidFill>
            <a:schemeClr val="accent1">
              <a:lumMod val="50000"/>
            </a:schemeClr>
          </a:solidFill>
          <a:ln w="762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lnSpc>
                <a:spcPts val="4400"/>
              </a:lnSpc>
            </a:pPr>
            <a:r>
              <a:rPr lang="zh-TW" altLang="en-US" sz="4900" dirty="0" smtClean="0">
                <a:solidFill>
                  <a:srgbClr val="FFFF00"/>
                </a:solidFill>
                <a:latin typeface="華康行楷體W5" pitchFamily="65" charset="-120"/>
                <a:ea typeface="華康行楷體W5" pitchFamily="65" charset="-120"/>
              </a:rPr>
              <a:t>搬檯</a:t>
            </a:r>
            <a:r>
              <a:rPr lang="en-US" altLang="zh-TW" sz="4900" dirty="0" smtClean="0">
                <a:solidFill>
                  <a:srgbClr val="FFFF00"/>
                </a:solidFill>
                <a:latin typeface="華康行楷體W5" pitchFamily="65" charset="-120"/>
                <a:ea typeface="華康行楷體W5" pitchFamily="65" charset="-120"/>
              </a:rPr>
              <a:t/>
            </a:r>
            <a:br>
              <a:rPr lang="en-US" altLang="zh-TW" sz="4900" dirty="0" smtClean="0">
                <a:solidFill>
                  <a:srgbClr val="FFFF00"/>
                </a:solidFill>
                <a:latin typeface="華康行楷體W5" pitchFamily="65" charset="-120"/>
                <a:ea typeface="華康行楷體W5" pitchFamily="65" charset="-120"/>
              </a:rPr>
            </a:br>
            <a:r>
              <a:rPr lang="zh-TW" altLang="en-US" sz="4900" dirty="0" smtClean="0">
                <a:solidFill>
                  <a:srgbClr val="FFFF00"/>
                </a:solidFill>
                <a:latin typeface="華康行楷體W5" pitchFamily="65" charset="-120"/>
                <a:ea typeface="華康行楷體W5" pitchFamily="65" charset="-120"/>
              </a:rPr>
              <a:t>又搬櫈</a:t>
            </a:r>
            <a:endParaRPr lang="zh-TW" altLang="en-US" sz="6000" dirty="0">
              <a:solidFill>
                <a:srgbClr val="FFFF00"/>
              </a:solidFill>
              <a:latin typeface="華康行楷體W5" pitchFamily="65" charset="-120"/>
              <a:ea typeface="華康行楷體W5" pitchFamily="65" charset="-120"/>
            </a:endParaRPr>
          </a:p>
        </p:txBody>
      </p:sp>
      <p:pic>
        <p:nvPicPr>
          <p:cNvPr id="5" name="Picture Placeholder 4" descr="04.jpg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16737" r="16737"/>
          <a:stretch>
            <a:fillRect/>
          </a:stretch>
        </p:blipFill>
        <p:spPr>
          <a:xfrm>
            <a:off x="357158" y="357166"/>
            <a:ext cx="4714908" cy="4714908"/>
          </a:xfrm>
        </p:spPr>
      </p:pic>
      <p:pic>
        <p:nvPicPr>
          <p:cNvPr id="8" name="Picture 7" descr="IMG_4589.jpg"/>
          <p:cNvPicPr>
            <a:picLocks noChangeAspect="1"/>
          </p:cNvPicPr>
          <p:nvPr/>
        </p:nvPicPr>
        <p:blipFill>
          <a:blip r:embed="rId5" cstate="print"/>
          <a:srcRect l="17187" t="16667" r="8593" b="13888"/>
          <a:stretch>
            <a:fillRect/>
          </a:stretch>
        </p:blipFill>
        <p:spPr>
          <a:xfrm>
            <a:off x="5715008" y="357166"/>
            <a:ext cx="3121841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1111111.b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570" y="2571744"/>
            <a:ext cx="3220846" cy="4071966"/>
          </a:xfrm>
          <a:prstGeom prst="rect">
            <a:avLst/>
          </a:prstGeom>
        </p:spPr>
      </p:pic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524000" y="500042"/>
          <a:ext cx="6096000" cy="4960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85918" y="5500703"/>
            <a:ext cx="5857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latin typeface="典匠粗毛楷" pitchFamily="49" charset="-120"/>
                <a:ea typeface="典匠粗毛楷" pitchFamily="49" charset="-120"/>
              </a:rPr>
              <a:t>謝謝觀看</a:t>
            </a:r>
            <a:endParaRPr lang="zh-TW" altLang="en-US" sz="6000" dirty="0">
              <a:latin typeface="典匠粗毛楷" pitchFamily="49" charset="-120"/>
              <a:ea typeface="典匠粗毛楷" pitchFamily="49" charset="-120"/>
            </a:endParaRPr>
          </a:p>
        </p:txBody>
      </p:sp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8中國花園團體加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理事會花園+1_Ko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8441"/>
            <a:ext cx="9144000" cy="6081117"/>
          </a:xfrm>
          <a:prstGeom prst="rect">
            <a:avLst/>
          </a:prstGeom>
        </p:spPr>
      </p:pic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佈置1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0" y="0"/>
            <a:ext cx="9144000" cy="614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445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3357562"/>
            <a:ext cx="2835624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714348" y="285728"/>
            <a:ext cx="6715172" cy="1814200"/>
          </a:xfrm>
          <a:solidFill>
            <a:srgbClr val="C7E6A4"/>
          </a:solidFill>
        </p:spPr>
        <p:txBody>
          <a:bodyPr/>
          <a:lstStyle/>
          <a:p>
            <a:r>
              <a:rPr lang="en-US" altLang="zh-TW" dirty="0" smtClean="0"/>
              <a:t>	</a:t>
            </a:r>
            <a:r>
              <a:rPr lang="zh-TW" altLang="en-US" sz="3200" dirty="0" smtClean="0">
                <a:ea typeface="文鼎海報體" pitchFamily="49" charset="-120"/>
              </a:rPr>
              <a:t> </a:t>
            </a:r>
            <a:r>
              <a:rPr lang="en-US" altLang="zh-TW" sz="3200" dirty="0" smtClean="0">
                <a:ea typeface="文鼎海報體" pitchFamily="49" charset="-120"/>
              </a:rPr>
              <a:t>    </a:t>
            </a:r>
            <a:r>
              <a:rPr lang="zh-TW" altLang="en-US" sz="3200" dirty="0" smtClean="0">
                <a:ea typeface="文鼎海報體" pitchFamily="49" charset="-120"/>
              </a:rPr>
              <a:t>體力男人好   手工女人精</a:t>
            </a:r>
            <a:endParaRPr lang="zh-TW" altLang="en-US" sz="3200" dirty="0">
              <a:ea typeface="文鼎海報體" pitchFamily="49" charset="-12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lum contrast="10000"/>
          </a:blip>
          <a:srcRect l="23331" t="33750" r="21806" b="7500"/>
          <a:stretch>
            <a:fillRect/>
          </a:stretch>
        </p:blipFill>
        <p:spPr bwMode="auto">
          <a:xfrm>
            <a:off x="642910" y="1000108"/>
            <a:ext cx="7423472" cy="5286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17145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idx="1"/>
          </p:nvPr>
        </p:nvSpPr>
        <p:spPr/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 l="11667" t="19101" r="26667" b="22472"/>
          <a:stretch>
            <a:fillRect/>
          </a:stretch>
        </p:blipFill>
        <p:spPr bwMode="auto">
          <a:xfrm>
            <a:off x="285720" y="357166"/>
            <a:ext cx="8501122" cy="6058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857224" y="5643578"/>
            <a:ext cx="3857652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ea typeface="華康少女文字W4" pitchFamily="49" charset="-120"/>
              </a:rPr>
              <a:t>工作團隊進場</a:t>
            </a:r>
            <a:endParaRPr lang="zh-TW" altLang="en-US" sz="4000" dirty="0">
              <a:ea typeface="華康少女文字W4" pitchFamily="49" charset="-120"/>
            </a:endParaRPr>
          </a:p>
        </p:txBody>
      </p:sp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佈置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0" y="214291"/>
            <a:ext cx="9144000" cy="59769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85852" y="6215082"/>
            <a:ext cx="5214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 smtClean="0">
                <a:solidFill>
                  <a:schemeClr val="bg2">
                    <a:lumMod val="50000"/>
                  </a:schemeClr>
                </a:solidFill>
                <a:ea typeface="文鼎中粗隸" pitchFamily="49" charset="-120"/>
              </a:rPr>
              <a:t>婦女是活動的骨幹</a:t>
            </a:r>
            <a:endParaRPr lang="en-US" altLang="zh-TW" sz="3600" b="1" dirty="0" smtClean="0">
              <a:solidFill>
                <a:schemeClr val="bg2">
                  <a:lumMod val="50000"/>
                </a:schemeClr>
              </a:solidFill>
              <a:ea typeface="文鼎中粗隸" pitchFamily="49" charset="-120"/>
            </a:endParaRPr>
          </a:p>
          <a:p>
            <a:pPr algn="ctr"/>
            <a:endParaRPr lang="zh-TW" altLang="en-US" dirty="0">
              <a:ea typeface="文鼎中粗隸" pitchFamily="49" charset="-120"/>
            </a:endParaRPr>
          </a:p>
        </p:txBody>
      </p:sp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3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214290"/>
            <a:ext cx="4739422" cy="35004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507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430" y="3143248"/>
            <a:ext cx="4786346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286380" y="642918"/>
            <a:ext cx="2786082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4800" b="1" spc="-3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Welcome</a:t>
            </a:r>
          </a:p>
          <a:p>
            <a:pPr algn="ctr"/>
            <a:r>
              <a:rPr lang="en-US" altLang="zh-TW" sz="4800" b="1" spc="-3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you</a:t>
            </a:r>
          </a:p>
          <a:p>
            <a:pPr algn="ctr"/>
            <a:r>
              <a:rPr lang="zh-TW" altLang="en-US" sz="4800" b="1" spc="-3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歡迎</a:t>
            </a:r>
            <a:endParaRPr lang="zh-TW" altLang="en-US" sz="4800" b="1" spc="-3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8" descr="Picture300 061.b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786" y="4000504"/>
            <a:ext cx="2202887" cy="2286016"/>
          </a:xfrm>
          <a:prstGeom prst="rect">
            <a:avLst/>
          </a:prstGeom>
        </p:spPr>
      </p:pic>
    </p:spTree>
  </p:cSld>
  <p:clrMapOvr>
    <a:masterClrMapping/>
  </p:clrMapOvr>
  <p:transition spd="slow" advTm="3000">
    <p:dissolve/>
    <p:sndAc>
      <p:stSnd>
        <p:snd r:embed="rId3" name="camera.wav" builtIn="1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1472</TotalTime>
  <Words>283</Words>
  <Application>Microsoft Office PowerPoint</Application>
  <PresentationFormat>如螢幕大小 (4:3)</PresentationFormat>
  <Paragraphs>124</Paragraphs>
  <Slides>42</Slides>
  <Notes>42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43" baseType="lpstr">
      <vt:lpstr>Opulent</vt:lpstr>
      <vt:lpstr>中華電腦學會   2008聖誕聯歡會</vt:lpstr>
      <vt:lpstr>投影片 2</vt:lpstr>
      <vt:lpstr>投影片 3</vt:lpstr>
      <vt:lpstr>搬檯 又搬櫈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  <vt:lpstr>投影片 41</vt:lpstr>
      <vt:lpstr>投影片 42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中華電腦學會 2008聖誕聯歡會</dc:title>
  <dc:creator> Gordon</dc:creator>
  <cp:lastModifiedBy>Gordon</cp:lastModifiedBy>
  <cp:revision>101</cp:revision>
  <dcterms:created xsi:type="dcterms:W3CDTF">2008-12-16T21:24:55Z</dcterms:created>
  <dcterms:modified xsi:type="dcterms:W3CDTF">2008-12-26T20:53:56Z</dcterms:modified>
</cp:coreProperties>
</file>